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6" r:id="rId4"/>
  </p:sldMasterIdLst>
  <p:notesMasterIdLst>
    <p:notesMasterId r:id="rId10"/>
  </p:notesMasterIdLst>
  <p:sldIdLst>
    <p:sldId id="259" r:id="rId5"/>
    <p:sldId id="263" r:id="rId6"/>
    <p:sldId id="261" r:id="rId7"/>
    <p:sldId id="276" r:id="rId8"/>
    <p:sldId id="277" r:id="rId9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3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4"/>
    <a:srgbClr val="A4262C"/>
    <a:srgbClr val="C5C7C7"/>
    <a:srgbClr val="AE383E"/>
    <a:srgbClr val="C86C70"/>
    <a:srgbClr val="CA5010"/>
    <a:srgbClr val="000000"/>
    <a:srgbClr val="FFFFFF"/>
    <a:srgbClr val="DADADA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C00EE4-D3C4-4815-8C75-B535623BD3F1}" v="2" dt="2019-05-28T15:13:40.3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49" autoAdjust="0"/>
    <p:restoredTop sz="96367" autoAdjust="0"/>
  </p:normalViewPr>
  <p:slideViewPr>
    <p:cSldViewPr snapToGrid="0">
      <p:cViewPr varScale="1">
        <p:scale>
          <a:sx n="135" d="100"/>
          <a:sy n="135" d="100"/>
        </p:scale>
        <p:origin x="2238" y="108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EF8FC8-1764-4AF8-9E22-3F33FF73AEF2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2A786-F3E4-4213-984C-8929A8BFF4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2A786-F3E4-4213-984C-8929A8BFF4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80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2A786-F3E4-4213-984C-8929A8BFF4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71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2A786-F3E4-4213-984C-8929A8BFF4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24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2A786-F3E4-4213-984C-8929A8BFF4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4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2A786-F3E4-4213-984C-8929A8BFF4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144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343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88835-A04D-415E-8F2C-7A8C8EDCE086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A68E8-15B1-4CD6-AB92-917A6907B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32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88835-A04D-415E-8F2C-7A8C8EDCE086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A68E8-15B1-4CD6-AB92-917A6907B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426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rang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4">
            <a:extLst>
              <a:ext uri="{FF2B5EF4-FFF2-40B4-BE49-F238E27FC236}">
                <a16:creationId xmlns:a16="http://schemas.microsoft.com/office/drawing/2014/main" id="{E22DB55A-D262-4089-A5E9-0A41B6D74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0058400" cy="7772398"/>
          </a:xfrm>
          <a:prstGeom prst="rect">
            <a:avLst/>
          </a:prstGeom>
          <a:solidFill>
            <a:srgbClr val="D83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0890" tIns="35448" rIns="70890" bIns="354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393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1"/>
            <a:ext cx="4344184" cy="2705947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Pro Semibold" panose="020B0502040504020203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C86B30E-69E2-470A-A4A5-5938C070A9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589" y="4082310"/>
            <a:ext cx="4344184" cy="1876530"/>
          </a:xfrm>
        </p:spPr>
        <p:txBody>
          <a:bodyPr>
            <a:norm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18136" indent="0" algn="ctr">
              <a:buNone/>
              <a:defRPr sz="2267"/>
            </a:lvl2pPr>
            <a:lvl3pPr marL="1036271" indent="0" algn="ctr">
              <a:buNone/>
              <a:defRPr sz="2040"/>
            </a:lvl3pPr>
            <a:lvl4pPr marL="1554407" indent="0" algn="ctr">
              <a:buNone/>
              <a:defRPr sz="1813"/>
            </a:lvl4pPr>
            <a:lvl5pPr marL="2072543" indent="0" algn="ctr">
              <a:buNone/>
              <a:defRPr sz="1813"/>
            </a:lvl5pPr>
            <a:lvl6pPr marL="2590678" indent="0" algn="ctr">
              <a:buNone/>
              <a:defRPr sz="1813"/>
            </a:lvl6pPr>
            <a:lvl7pPr marL="3108814" indent="0" algn="ctr">
              <a:buNone/>
              <a:defRPr sz="1813"/>
            </a:lvl7pPr>
            <a:lvl8pPr marL="3626950" indent="0" algn="ctr">
              <a:buNone/>
              <a:defRPr sz="1813"/>
            </a:lvl8pPr>
            <a:lvl9pPr marL="4145086" indent="0" algn="ctr">
              <a:buNone/>
              <a:defRPr sz="181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432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range_Par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4">
            <a:extLst>
              <a:ext uri="{FF2B5EF4-FFF2-40B4-BE49-F238E27FC236}">
                <a16:creationId xmlns:a16="http://schemas.microsoft.com/office/drawing/2014/main" id="{E22DB55A-D262-4089-A5E9-0A41B6D74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0058400" cy="5709918"/>
          </a:xfrm>
          <a:prstGeom prst="rect">
            <a:avLst/>
          </a:prstGeom>
          <a:solidFill>
            <a:srgbClr val="D83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0890" tIns="35448" rIns="70890" bIns="354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393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1"/>
            <a:ext cx="4344184" cy="2705947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  <p:sp>
        <p:nvSpPr>
          <p:cNvPr id="6" name="Rectangle 5" descr="Gray background">
            <a:extLst>
              <a:ext uri="{FF2B5EF4-FFF2-40B4-BE49-F238E27FC236}">
                <a16:creationId xmlns:a16="http://schemas.microsoft.com/office/drawing/2014/main" id="{154ABA70-2B19-4CA2-A2FE-3BCF25249449}"/>
              </a:ext>
            </a:extLst>
          </p:cNvPr>
          <p:cNvSpPr/>
          <p:nvPr userDrawn="1"/>
        </p:nvSpPr>
        <p:spPr>
          <a:xfrm>
            <a:off x="0" y="5709920"/>
            <a:ext cx="10058400" cy="206248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2573364-6380-4C9D-9A75-BFF3B4A74F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225" y="5838825"/>
            <a:ext cx="9732963" cy="5143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50292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4397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range_Partial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4">
            <a:extLst>
              <a:ext uri="{FF2B5EF4-FFF2-40B4-BE49-F238E27FC236}">
                <a16:creationId xmlns:a16="http://schemas.microsoft.com/office/drawing/2014/main" id="{E22DB55A-D262-4089-A5E9-0A41B6D74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0058400" cy="5709918"/>
          </a:xfrm>
          <a:prstGeom prst="rect">
            <a:avLst/>
          </a:prstGeom>
          <a:solidFill>
            <a:srgbClr val="D83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0890" tIns="35448" rIns="70890" bIns="354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393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1"/>
            <a:ext cx="4344184" cy="2705947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2573364-6380-4C9D-9A75-BFF3B4A74F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225" y="5838825"/>
            <a:ext cx="9732963" cy="5143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50292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15365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range_Th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4">
            <a:extLst>
              <a:ext uri="{FF2B5EF4-FFF2-40B4-BE49-F238E27FC236}">
                <a16:creationId xmlns:a16="http://schemas.microsoft.com/office/drawing/2014/main" id="{131D55CF-85BE-4498-A27F-EA9F268D1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0058400" cy="3453136"/>
          </a:xfrm>
          <a:prstGeom prst="rect">
            <a:avLst/>
          </a:prstGeom>
          <a:solidFill>
            <a:srgbClr val="D83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2"/>
            <a:ext cx="4344184" cy="1538922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  <p:sp>
        <p:nvSpPr>
          <p:cNvPr id="6" name="Rectangle 5" descr="Gray background">
            <a:extLst>
              <a:ext uri="{FF2B5EF4-FFF2-40B4-BE49-F238E27FC236}">
                <a16:creationId xmlns:a16="http://schemas.microsoft.com/office/drawing/2014/main" id="{154ABA70-2B19-4CA2-A2FE-3BCF25249449}"/>
              </a:ext>
            </a:extLst>
          </p:cNvPr>
          <p:cNvSpPr/>
          <p:nvPr userDrawn="1"/>
        </p:nvSpPr>
        <p:spPr>
          <a:xfrm>
            <a:off x="0" y="3453138"/>
            <a:ext cx="10058400" cy="431926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2573364-6380-4C9D-9A75-BFF3B4A74F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225" y="3691379"/>
            <a:ext cx="9732963" cy="5143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50292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95061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Orange_Thin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4">
            <a:extLst>
              <a:ext uri="{FF2B5EF4-FFF2-40B4-BE49-F238E27FC236}">
                <a16:creationId xmlns:a16="http://schemas.microsoft.com/office/drawing/2014/main" id="{131D55CF-85BE-4498-A27F-EA9F268D1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0058400" cy="3453136"/>
          </a:xfrm>
          <a:prstGeom prst="rect">
            <a:avLst/>
          </a:prstGeom>
          <a:solidFill>
            <a:srgbClr val="D83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2"/>
            <a:ext cx="4344184" cy="1538922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2573364-6380-4C9D-9A75-BFF3B4A74F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225" y="3691379"/>
            <a:ext cx="9732963" cy="5143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50292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02713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lu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4" descr="Blue background">
            <a:extLst>
              <a:ext uri="{FF2B5EF4-FFF2-40B4-BE49-F238E27FC236}">
                <a16:creationId xmlns:a16="http://schemas.microsoft.com/office/drawing/2014/main" id="{EA59F1ED-0E67-4FB1-8686-7C6FEB4C3E46}"/>
              </a:ext>
            </a:extLst>
          </p:cNvPr>
          <p:cNvSpPr/>
          <p:nvPr userDrawn="1"/>
        </p:nvSpPr>
        <p:spPr>
          <a:xfrm>
            <a:off x="0" y="1"/>
            <a:ext cx="10058400" cy="7772402"/>
          </a:xfrm>
          <a:prstGeom prst="rect">
            <a:avLst/>
          </a:prstGeom>
          <a:solidFill>
            <a:srgbClr val="007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>
              <a:solidFill>
                <a:srgbClr val="0078D4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1"/>
            <a:ext cx="4344184" cy="2705947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Pro Semibold" panose="020B0502040504020203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C86B30E-69E2-470A-A4A5-5938C070A9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589" y="4082310"/>
            <a:ext cx="4344184" cy="1876530"/>
          </a:xfrm>
        </p:spPr>
        <p:txBody>
          <a:bodyPr>
            <a:norm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+mn-lt"/>
              </a:defRPr>
            </a:lvl1pPr>
            <a:lvl2pPr marL="518136" indent="0" algn="ctr">
              <a:buNone/>
              <a:defRPr sz="2267"/>
            </a:lvl2pPr>
            <a:lvl3pPr marL="1036271" indent="0" algn="ctr">
              <a:buNone/>
              <a:defRPr sz="2040"/>
            </a:lvl3pPr>
            <a:lvl4pPr marL="1554407" indent="0" algn="ctr">
              <a:buNone/>
              <a:defRPr sz="1813"/>
            </a:lvl4pPr>
            <a:lvl5pPr marL="2072543" indent="0" algn="ctr">
              <a:buNone/>
              <a:defRPr sz="1813"/>
            </a:lvl5pPr>
            <a:lvl6pPr marL="2590678" indent="0" algn="ctr">
              <a:buNone/>
              <a:defRPr sz="1813"/>
            </a:lvl6pPr>
            <a:lvl7pPr marL="3108814" indent="0" algn="ctr">
              <a:buNone/>
              <a:defRPr sz="1813"/>
            </a:lvl7pPr>
            <a:lvl8pPr marL="3626950" indent="0" algn="ctr">
              <a:buNone/>
              <a:defRPr sz="1813"/>
            </a:lvl8pPr>
            <a:lvl9pPr marL="4145086" indent="0" algn="ctr">
              <a:buNone/>
              <a:defRPr sz="181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776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Orange_Par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4" descr="Blue background">
            <a:extLst>
              <a:ext uri="{FF2B5EF4-FFF2-40B4-BE49-F238E27FC236}">
                <a16:creationId xmlns:a16="http://schemas.microsoft.com/office/drawing/2014/main" id="{09A1E4C2-8F8F-402F-B390-8975A435B0A1}"/>
              </a:ext>
            </a:extLst>
          </p:cNvPr>
          <p:cNvSpPr/>
          <p:nvPr userDrawn="1"/>
        </p:nvSpPr>
        <p:spPr>
          <a:xfrm>
            <a:off x="0" y="1"/>
            <a:ext cx="10058400" cy="5709919"/>
          </a:xfrm>
          <a:prstGeom prst="rect">
            <a:avLst/>
          </a:prstGeom>
          <a:solidFill>
            <a:srgbClr val="007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>
              <a:solidFill>
                <a:srgbClr val="0078D4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1"/>
            <a:ext cx="4344184" cy="2705947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  <p:sp>
        <p:nvSpPr>
          <p:cNvPr id="6" name="Rectangle 5" descr="Gray background">
            <a:extLst>
              <a:ext uri="{FF2B5EF4-FFF2-40B4-BE49-F238E27FC236}">
                <a16:creationId xmlns:a16="http://schemas.microsoft.com/office/drawing/2014/main" id="{154ABA70-2B19-4CA2-A2FE-3BCF25249449}"/>
              </a:ext>
            </a:extLst>
          </p:cNvPr>
          <p:cNvSpPr/>
          <p:nvPr userDrawn="1"/>
        </p:nvSpPr>
        <p:spPr>
          <a:xfrm>
            <a:off x="0" y="5709920"/>
            <a:ext cx="10058400" cy="206248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A9CB415-1D11-4549-9DF1-E5AF0E31E5D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225" y="5838825"/>
            <a:ext cx="9732963" cy="5143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50292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04654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lue_Partial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4" descr="Blue background">
            <a:extLst>
              <a:ext uri="{FF2B5EF4-FFF2-40B4-BE49-F238E27FC236}">
                <a16:creationId xmlns:a16="http://schemas.microsoft.com/office/drawing/2014/main" id="{00DAB062-0693-41B1-A715-5C9232A2FB22}"/>
              </a:ext>
            </a:extLst>
          </p:cNvPr>
          <p:cNvSpPr/>
          <p:nvPr userDrawn="1"/>
        </p:nvSpPr>
        <p:spPr>
          <a:xfrm>
            <a:off x="0" y="1"/>
            <a:ext cx="10058400" cy="5709919"/>
          </a:xfrm>
          <a:prstGeom prst="rect">
            <a:avLst/>
          </a:prstGeom>
          <a:solidFill>
            <a:srgbClr val="007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>
              <a:solidFill>
                <a:srgbClr val="0078D4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1"/>
            <a:ext cx="4344184" cy="2705947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2573364-6380-4C9D-9A75-BFF3B4A74F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225" y="5838825"/>
            <a:ext cx="9732963" cy="5143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50292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4524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88835-A04D-415E-8F2C-7A8C8EDCE086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A68E8-15B1-4CD6-AB92-917A6907B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8398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lue_Th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4">
            <a:extLst>
              <a:ext uri="{FF2B5EF4-FFF2-40B4-BE49-F238E27FC236}">
                <a16:creationId xmlns:a16="http://schemas.microsoft.com/office/drawing/2014/main" id="{131D55CF-85BE-4498-A27F-EA9F268D1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0058400" cy="3453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2"/>
            <a:ext cx="4344184" cy="1538922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  <p:sp>
        <p:nvSpPr>
          <p:cNvPr id="6" name="Rectangle 5" descr="Gray background">
            <a:extLst>
              <a:ext uri="{FF2B5EF4-FFF2-40B4-BE49-F238E27FC236}">
                <a16:creationId xmlns:a16="http://schemas.microsoft.com/office/drawing/2014/main" id="{154ABA70-2B19-4CA2-A2FE-3BCF25249449}"/>
              </a:ext>
            </a:extLst>
          </p:cNvPr>
          <p:cNvSpPr/>
          <p:nvPr userDrawn="1"/>
        </p:nvSpPr>
        <p:spPr>
          <a:xfrm>
            <a:off x="0" y="3453138"/>
            <a:ext cx="10058400" cy="4319262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2573364-6380-4C9D-9A75-BFF3B4A74F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225" y="3691379"/>
            <a:ext cx="9732963" cy="5143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50292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70626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Blue_Thin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4">
            <a:extLst>
              <a:ext uri="{FF2B5EF4-FFF2-40B4-BE49-F238E27FC236}">
                <a16:creationId xmlns:a16="http://schemas.microsoft.com/office/drawing/2014/main" id="{131D55CF-85BE-4498-A27F-EA9F268D1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0058400" cy="3453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8F9D15-F2BD-4876-97CA-C3227C5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272012"/>
            <a:ext cx="4344184" cy="1538922"/>
          </a:xfrm>
        </p:spPr>
        <p:txBody>
          <a:bodyPr anchor="b">
            <a:normAutofit/>
          </a:bodyPr>
          <a:lstStyle>
            <a:lvl1pPr algn="l">
              <a:defRPr lang="en-US" sz="3300" b="1" kern="1200" spc="-17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descr="Microsoft logo">
            <a:extLst>
              <a:ext uri="{FF2B5EF4-FFF2-40B4-BE49-F238E27FC236}">
                <a16:creationId xmlns:a16="http://schemas.microsoft.com/office/drawing/2014/main" id="{F5C055E0-0361-410A-B6BC-CC4D3CF1C9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4350" y="238243"/>
            <a:ext cx="1244850" cy="265176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C2573364-6380-4C9D-9A75-BFF3B4A74F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9225" y="3691379"/>
            <a:ext cx="9732963" cy="5143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502920" indent="0"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41231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AndTex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667C9B-0EAE-4344-8E25-813F368E0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4224" y="1985616"/>
            <a:ext cx="2198965" cy="2250758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224633-DAF6-42FB-AB35-295D49072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23" y="178248"/>
            <a:ext cx="8675370" cy="547956"/>
          </a:xfrm>
        </p:spPr>
        <p:txBody>
          <a:bodyPr/>
          <a:lstStyle>
            <a:lvl1pPr>
              <a:defRPr lang="en-US" sz="2400" kern="120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30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9523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AndText_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Gray background">
            <a:extLst>
              <a:ext uri="{FF2B5EF4-FFF2-40B4-BE49-F238E27FC236}">
                <a16:creationId xmlns:a16="http://schemas.microsoft.com/office/drawing/2014/main" id="{B752476B-B4B6-47A6-BCA0-34A980AC4C00}"/>
              </a:ext>
            </a:extLst>
          </p:cNvPr>
          <p:cNvSpPr/>
          <p:nvPr userDrawn="1"/>
        </p:nvSpPr>
        <p:spPr>
          <a:xfrm>
            <a:off x="0" y="0"/>
            <a:ext cx="10058400" cy="77724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667C9B-0EAE-4344-8E25-813F368E0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4224" y="1985616"/>
            <a:ext cx="2198965" cy="2250758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224633-DAF6-42FB-AB35-295D49072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23" y="178248"/>
            <a:ext cx="8675370" cy="547956"/>
          </a:xfrm>
        </p:spPr>
        <p:txBody>
          <a:bodyPr>
            <a:normAutofit/>
          </a:bodyPr>
          <a:lstStyle>
            <a:lvl1pPr>
              <a:defRPr lang="en-US" sz="2400" kern="120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8364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Gray background">
            <a:extLst>
              <a:ext uri="{FF2B5EF4-FFF2-40B4-BE49-F238E27FC236}">
                <a16:creationId xmlns:a16="http://schemas.microsoft.com/office/drawing/2014/main" id="{B752476B-B4B6-47A6-BCA0-34A980AC4C00}"/>
              </a:ext>
            </a:extLst>
          </p:cNvPr>
          <p:cNvSpPr/>
          <p:nvPr userDrawn="1"/>
        </p:nvSpPr>
        <p:spPr>
          <a:xfrm>
            <a:off x="0" y="0"/>
            <a:ext cx="10058400" cy="77724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/>
          </a:p>
        </p:txBody>
      </p:sp>
    </p:spTree>
    <p:extLst>
      <p:ext uri="{BB962C8B-B14F-4D97-AF65-F5344CB8AC3E}">
        <p14:creationId xmlns:p14="http://schemas.microsoft.com/office/powerpoint/2010/main" val="11312738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ooter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4">
            <a:extLst>
              <a:ext uri="{FF2B5EF4-FFF2-40B4-BE49-F238E27FC236}">
                <a16:creationId xmlns:a16="http://schemas.microsoft.com/office/drawing/2014/main" id="{D0575EC3-37ED-474F-952C-33F492FA8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56977"/>
            <a:ext cx="10058400" cy="1815423"/>
          </a:xfrm>
          <a:prstGeom prst="rect">
            <a:avLst/>
          </a:prstGeom>
          <a:solidFill>
            <a:srgbClr val="D83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0890" tIns="35448" rIns="70890" bIns="354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393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BACCF-E951-4C02-9E71-9FC559329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23" y="178248"/>
            <a:ext cx="8675370" cy="547956"/>
          </a:xfrm>
        </p:spPr>
        <p:txBody>
          <a:bodyPr>
            <a:normAutofit/>
          </a:bodyPr>
          <a:lstStyle>
            <a:lvl1pPr>
              <a:defRPr lang="en-US" sz="2400" kern="120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667C9B-0EAE-4344-8E25-813F368E0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4224" y="1985616"/>
            <a:ext cx="2198965" cy="2250758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12C267E0-1439-4524-86F9-99A6F5F5B3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4223" y="6207407"/>
            <a:ext cx="9766688" cy="523220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2400" b="1" kern="1200" dirty="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0002AA37-4308-4C7F-854B-6C03D59DFE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4223" y="6730626"/>
            <a:ext cx="9766688" cy="315570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30110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_Orange_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Gray background">
            <a:extLst>
              <a:ext uri="{FF2B5EF4-FFF2-40B4-BE49-F238E27FC236}">
                <a16:creationId xmlns:a16="http://schemas.microsoft.com/office/drawing/2014/main" id="{5960B2B9-0620-4736-BCFF-8598492AC273}"/>
              </a:ext>
            </a:extLst>
          </p:cNvPr>
          <p:cNvSpPr/>
          <p:nvPr userDrawn="1"/>
        </p:nvSpPr>
        <p:spPr>
          <a:xfrm>
            <a:off x="0" y="0"/>
            <a:ext cx="10058400" cy="5956976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/>
          </a:p>
        </p:txBody>
      </p:sp>
      <p:sp>
        <p:nvSpPr>
          <p:cNvPr id="4" name="Rettangolo 4">
            <a:extLst>
              <a:ext uri="{FF2B5EF4-FFF2-40B4-BE49-F238E27FC236}">
                <a16:creationId xmlns:a16="http://schemas.microsoft.com/office/drawing/2014/main" id="{D0575EC3-37ED-474F-952C-33F492FA8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56977"/>
            <a:ext cx="10058400" cy="1815423"/>
          </a:xfrm>
          <a:prstGeom prst="rect">
            <a:avLst/>
          </a:prstGeom>
          <a:solidFill>
            <a:srgbClr val="D83B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0890" tIns="35448" rIns="70890" bIns="354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393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BACCF-E951-4C02-9E71-9FC559329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23" y="178248"/>
            <a:ext cx="8675370" cy="547956"/>
          </a:xfrm>
        </p:spPr>
        <p:txBody>
          <a:bodyPr>
            <a:normAutofit/>
          </a:bodyPr>
          <a:lstStyle>
            <a:lvl1pPr>
              <a:defRPr lang="en-US" sz="2400" kern="120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667C9B-0EAE-4344-8E25-813F368E0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4224" y="1985616"/>
            <a:ext cx="2198965" cy="2250758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12C267E0-1439-4524-86F9-99A6F5F5B3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4223" y="6207407"/>
            <a:ext cx="9766688" cy="523220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2400" b="1" kern="1200" dirty="0">
                <a:solidFill>
                  <a:schemeClr val="bg1"/>
                </a:solidFill>
                <a:latin typeface="Segoe Pro Semibold" panose="020B0502040504020203" pitchFamily="34" charset="0"/>
                <a:ea typeface="+mn-ea"/>
                <a:cs typeface="+mn-cs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0002AA37-4308-4C7F-854B-6C03D59DFEE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4223" y="6730626"/>
            <a:ext cx="9766688" cy="315570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21025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4" descr="Blue background">
            <a:extLst>
              <a:ext uri="{FF2B5EF4-FFF2-40B4-BE49-F238E27FC236}">
                <a16:creationId xmlns:a16="http://schemas.microsoft.com/office/drawing/2014/main" id="{939817E3-3F6D-402B-8F0A-452185402219}"/>
              </a:ext>
            </a:extLst>
          </p:cNvPr>
          <p:cNvSpPr/>
          <p:nvPr userDrawn="1"/>
        </p:nvSpPr>
        <p:spPr>
          <a:xfrm>
            <a:off x="0" y="5956977"/>
            <a:ext cx="10058400" cy="1815425"/>
          </a:xfrm>
          <a:prstGeom prst="rect">
            <a:avLst/>
          </a:prstGeom>
          <a:solidFill>
            <a:srgbClr val="007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>
              <a:solidFill>
                <a:srgbClr val="0078D4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667C9B-0EAE-4344-8E25-813F368E0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4224" y="1985616"/>
            <a:ext cx="2198965" cy="2250758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E9A81C9-50FC-4EB0-BB23-6F59B908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23" y="178248"/>
            <a:ext cx="8675370" cy="547956"/>
          </a:xfrm>
        </p:spPr>
        <p:txBody>
          <a:bodyPr/>
          <a:lstStyle>
            <a:lvl1pPr>
              <a:defRPr lang="en-US" sz="2720" kern="120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CB8604B-D410-4676-8DF5-6CE817FB98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4223" y="6207407"/>
            <a:ext cx="9766688" cy="523220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2400" b="1" kern="1200" dirty="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1CA6597-BD73-4B88-82EC-2BD70BCC93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4223" y="6730626"/>
            <a:ext cx="9766688" cy="315570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1734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_Blue_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descr="Gray background">
            <a:extLst>
              <a:ext uri="{FF2B5EF4-FFF2-40B4-BE49-F238E27FC236}">
                <a16:creationId xmlns:a16="http://schemas.microsoft.com/office/drawing/2014/main" id="{EBA15C5F-9A1C-45AB-B544-F4CF871F95AB}"/>
              </a:ext>
            </a:extLst>
          </p:cNvPr>
          <p:cNvSpPr/>
          <p:nvPr userDrawn="1"/>
        </p:nvSpPr>
        <p:spPr>
          <a:xfrm>
            <a:off x="0" y="-1"/>
            <a:ext cx="10058400" cy="650239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/>
          </a:p>
        </p:txBody>
      </p:sp>
      <p:sp>
        <p:nvSpPr>
          <p:cNvPr id="7" name="Rettangolo 4" descr="Blue background">
            <a:extLst>
              <a:ext uri="{FF2B5EF4-FFF2-40B4-BE49-F238E27FC236}">
                <a16:creationId xmlns:a16="http://schemas.microsoft.com/office/drawing/2014/main" id="{939817E3-3F6D-402B-8F0A-452185402219}"/>
              </a:ext>
            </a:extLst>
          </p:cNvPr>
          <p:cNvSpPr/>
          <p:nvPr userDrawn="1"/>
        </p:nvSpPr>
        <p:spPr>
          <a:xfrm>
            <a:off x="0" y="6502400"/>
            <a:ext cx="10058400" cy="1270002"/>
          </a:xfrm>
          <a:prstGeom prst="rect">
            <a:avLst/>
          </a:prstGeom>
          <a:solidFill>
            <a:srgbClr val="0078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40" dirty="0">
              <a:solidFill>
                <a:srgbClr val="0078D4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D667C9B-0EAE-4344-8E25-813F368E0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4224" y="1985616"/>
            <a:ext cx="2198965" cy="2250758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E9A81C9-50FC-4EB0-BB23-6F59B908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23" y="178248"/>
            <a:ext cx="8675370" cy="547956"/>
          </a:xfrm>
        </p:spPr>
        <p:txBody>
          <a:bodyPr/>
          <a:lstStyle>
            <a:lvl1pPr>
              <a:defRPr lang="en-US" sz="2720" kern="120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41C9BFA1-D02D-4EA6-A348-4EA18A8FA5C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4223" y="6755363"/>
            <a:ext cx="9766688" cy="523220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2400" b="1" kern="1200" dirty="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A76A0987-2760-4FED-909E-8012707DD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4223" y="7278582"/>
            <a:ext cx="9766688" cy="315570"/>
          </a:xfrm>
        </p:spPr>
        <p:txBody>
          <a:bodyPr>
            <a:normAutofit/>
          </a:bodyPr>
          <a:lstStyle>
            <a:lvl1pPr marL="0" indent="0" algn="l" defTabSz="1036271" rtl="0" eaLnBrk="1" latinLnBrk="0" hangingPunct="1">
              <a:buNone/>
              <a:defRPr lang="en-US" sz="1500" kern="1200" dirty="0">
                <a:solidFill>
                  <a:schemeClr val="bg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7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88835-A04D-415E-8F2C-7A8C8EDCE086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A68E8-15B1-4CD6-AB92-917A6907B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53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88835-A04D-415E-8F2C-7A8C8EDCE086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A68E8-15B1-4CD6-AB92-917A6907B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3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88835-A04D-415E-8F2C-7A8C8EDCE086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A68E8-15B1-4CD6-AB92-917A6907B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58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902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88835-A04D-415E-8F2C-7A8C8EDCE086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A68E8-15B1-4CD6-AB92-917A6907B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355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88835-A04D-415E-8F2C-7A8C8EDCE086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A68E8-15B1-4CD6-AB92-917A6907B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926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88835-A04D-415E-8F2C-7A8C8EDCE086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A68E8-15B1-4CD6-AB92-917A6907B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338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599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49" r:id="rId12"/>
    <p:sldLayoutId id="2147483680" r:id="rId13"/>
    <p:sldLayoutId id="2147483686" r:id="rId14"/>
    <p:sldLayoutId id="2147483684" r:id="rId15"/>
    <p:sldLayoutId id="2147483685" r:id="rId16"/>
    <p:sldLayoutId id="2147483679" r:id="rId17"/>
    <p:sldLayoutId id="2147483681" r:id="rId18"/>
    <p:sldLayoutId id="2147483687" r:id="rId19"/>
    <p:sldLayoutId id="2147483689" r:id="rId20"/>
    <p:sldLayoutId id="2147483688" r:id="rId21"/>
    <p:sldLayoutId id="2147483654" r:id="rId22"/>
    <p:sldLayoutId id="2147483683" r:id="rId23"/>
    <p:sldLayoutId id="2147483663" r:id="rId24"/>
    <p:sldLayoutId id="2147483682" r:id="rId25"/>
    <p:sldLayoutId id="2147483678" r:id="rId26"/>
    <p:sldLayoutId id="2147483664" r:id="rId27"/>
    <p:sldLayoutId id="2147483662" r:id="rId28"/>
    <p:sldLayoutId id="2147483665" r:id="rId29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01FAAF-3E88-4170-B0B5-95ED800012C3}"/>
              </a:ext>
            </a:extLst>
          </p:cNvPr>
          <p:cNvSpPr txBox="1"/>
          <p:nvPr/>
        </p:nvSpPr>
        <p:spPr>
          <a:xfrm>
            <a:off x="234588" y="5658841"/>
            <a:ext cx="5080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your campaign on the same page with a SharePoint communications site. Share the strategy, events, and media assets your team needs all on one page. Learn how to build it with modern SharePoint web parts.</a:t>
            </a:r>
          </a:p>
        </p:txBody>
      </p:sp>
      <p:sp>
        <p:nvSpPr>
          <p:cNvPr id="154" name="Rectangle 153" title="blue rectangle">
            <a:extLst>
              <a:ext uri="{FF2B5EF4-FFF2-40B4-BE49-F238E27FC236}">
                <a16:creationId xmlns:a16="http://schemas.microsoft.com/office/drawing/2014/main" id="{126B40B2-A954-4FBB-B638-08505C4ABE8D}"/>
              </a:ext>
            </a:extLst>
          </p:cNvPr>
          <p:cNvSpPr/>
          <p:nvPr/>
        </p:nvSpPr>
        <p:spPr>
          <a:xfrm>
            <a:off x="1833" y="3221354"/>
            <a:ext cx="10056567" cy="21545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3B6DBDFE-B3E7-4B2B-A02A-857702656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589" y="1897063"/>
            <a:ext cx="4057995" cy="1683196"/>
          </a:xfrm>
        </p:spPr>
        <p:txBody>
          <a:bodyPr anchor="ctr">
            <a:noAutofit/>
          </a:bodyPr>
          <a:lstStyle/>
          <a:p>
            <a:r>
              <a:rPr lang="en-US" spc="0" dirty="0"/>
              <a:t>Create a communications site for your campaign</a:t>
            </a:r>
          </a:p>
        </p:txBody>
      </p:sp>
      <p:sp>
        <p:nvSpPr>
          <p:cNvPr id="97" name="Freeform: Shape 96" descr="Microsoft graphic campaign icons megaphone, video, settings, chat, news">
            <a:extLst>
              <a:ext uri="{FF2B5EF4-FFF2-40B4-BE49-F238E27FC236}">
                <a16:creationId xmlns:a16="http://schemas.microsoft.com/office/drawing/2014/main" id="{83AA5E2F-7586-4F9C-AF9B-98500E78F050}"/>
              </a:ext>
            </a:extLst>
          </p:cNvPr>
          <p:cNvSpPr/>
          <p:nvPr/>
        </p:nvSpPr>
        <p:spPr>
          <a:xfrm>
            <a:off x="7150782" y="1431301"/>
            <a:ext cx="750590" cy="738676"/>
          </a:xfrm>
          <a:custGeom>
            <a:avLst/>
            <a:gdLst>
              <a:gd name="connsiteX0" fmla="*/ 300038 w 600075"/>
              <a:gd name="connsiteY0" fmla="*/ 600075 h 590550"/>
              <a:gd name="connsiteX1" fmla="*/ 0 w 600075"/>
              <a:gd name="connsiteY1" fmla="*/ 300037 h 590550"/>
              <a:gd name="connsiteX2" fmla="*/ 300038 w 600075"/>
              <a:gd name="connsiteY2" fmla="*/ 0 h 590550"/>
              <a:gd name="connsiteX3" fmla="*/ 600075 w 600075"/>
              <a:gd name="connsiteY3" fmla="*/ 300037 h 590550"/>
              <a:gd name="connsiteX4" fmla="*/ 300038 w 600075"/>
              <a:gd name="connsiteY4" fmla="*/ 600075 h 590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0075" h="590550">
                <a:moveTo>
                  <a:pt x="300038" y="600075"/>
                </a:moveTo>
                <a:cubicBezTo>
                  <a:pt x="134302" y="600075"/>
                  <a:pt x="0" y="465773"/>
                  <a:pt x="0" y="300037"/>
                </a:cubicBezTo>
                <a:cubicBezTo>
                  <a:pt x="0" y="134303"/>
                  <a:pt x="134302" y="0"/>
                  <a:pt x="300038" y="0"/>
                </a:cubicBezTo>
                <a:cubicBezTo>
                  <a:pt x="465772" y="0"/>
                  <a:pt x="600075" y="134303"/>
                  <a:pt x="600075" y="300037"/>
                </a:cubicBezTo>
                <a:cubicBezTo>
                  <a:pt x="600075" y="465773"/>
                  <a:pt x="465772" y="600075"/>
                  <a:pt x="300038" y="600075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Freeform: Shape 97" descr="Microsoft graphic campaign icons megaphone, video, settings, chat, news">
            <a:extLst>
              <a:ext uri="{FF2B5EF4-FFF2-40B4-BE49-F238E27FC236}">
                <a16:creationId xmlns:a16="http://schemas.microsoft.com/office/drawing/2014/main" id="{82ADC720-3DF5-4BE7-8E07-52F0DB5C9C31}"/>
              </a:ext>
            </a:extLst>
          </p:cNvPr>
          <p:cNvSpPr/>
          <p:nvPr/>
        </p:nvSpPr>
        <p:spPr>
          <a:xfrm>
            <a:off x="7120998" y="1401515"/>
            <a:ext cx="810161" cy="798246"/>
          </a:xfrm>
          <a:custGeom>
            <a:avLst/>
            <a:gdLst>
              <a:gd name="connsiteX0" fmla="*/ 323850 w 647700"/>
              <a:gd name="connsiteY0" fmla="*/ 47625 h 638175"/>
              <a:gd name="connsiteX1" fmla="*/ 600075 w 647700"/>
              <a:gd name="connsiteY1" fmla="*/ 323850 h 638175"/>
              <a:gd name="connsiteX2" fmla="*/ 323850 w 647700"/>
              <a:gd name="connsiteY2" fmla="*/ 600075 h 638175"/>
              <a:gd name="connsiteX3" fmla="*/ 47625 w 647700"/>
              <a:gd name="connsiteY3" fmla="*/ 323850 h 638175"/>
              <a:gd name="connsiteX4" fmla="*/ 323850 w 647700"/>
              <a:gd name="connsiteY4" fmla="*/ 47625 h 638175"/>
              <a:gd name="connsiteX5" fmla="*/ 323850 w 647700"/>
              <a:gd name="connsiteY5" fmla="*/ 0 h 638175"/>
              <a:gd name="connsiteX6" fmla="*/ 0 w 647700"/>
              <a:gd name="connsiteY6" fmla="*/ 323850 h 638175"/>
              <a:gd name="connsiteX7" fmla="*/ 323850 w 647700"/>
              <a:gd name="connsiteY7" fmla="*/ 647700 h 638175"/>
              <a:gd name="connsiteX8" fmla="*/ 647700 w 647700"/>
              <a:gd name="connsiteY8" fmla="*/ 323850 h 638175"/>
              <a:gd name="connsiteX9" fmla="*/ 323850 w 647700"/>
              <a:gd name="connsiteY9" fmla="*/ 0 h 638175"/>
              <a:gd name="connsiteX10" fmla="*/ 323850 w 647700"/>
              <a:gd name="connsiteY10" fmla="*/ 0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7700" h="638175">
                <a:moveTo>
                  <a:pt x="323850" y="47625"/>
                </a:moveTo>
                <a:cubicBezTo>
                  <a:pt x="476250" y="47625"/>
                  <a:pt x="600075" y="171450"/>
                  <a:pt x="600075" y="323850"/>
                </a:cubicBezTo>
                <a:cubicBezTo>
                  <a:pt x="600075" y="476250"/>
                  <a:pt x="476250" y="600075"/>
                  <a:pt x="323850" y="600075"/>
                </a:cubicBezTo>
                <a:cubicBezTo>
                  <a:pt x="171450" y="600075"/>
                  <a:pt x="47625" y="476250"/>
                  <a:pt x="47625" y="323850"/>
                </a:cubicBezTo>
                <a:cubicBezTo>
                  <a:pt x="47625" y="171450"/>
                  <a:pt x="171450" y="47625"/>
                  <a:pt x="323850" y="47625"/>
                </a:cubicBezTo>
                <a:moveTo>
                  <a:pt x="323850" y="0"/>
                </a:moveTo>
                <a:cubicBezTo>
                  <a:pt x="145732" y="0"/>
                  <a:pt x="0" y="145733"/>
                  <a:pt x="0" y="323850"/>
                </a:cubicBezTo>
                <a:cubicBezTo>
                  <a:pt x="0" y="501968"/>
                  <a:pt x="145732" y="647700"/>
                  <a:pt x="323850" y="647700"/>
                </a:cubicBezTo>
                <a:cubicBezTo>
                  <a:pt x="501967" y="647700"/>
                  <a:pt x="647700" y="501968"/>
                  <a:pt x="647700" y="323850"/>
                </a:cubicBezTo>
                <a:cubicBezTo>
                  <a:pt x="647700" y="145733"/>
                  <a:pt x="502920" y="0"/>
                  <a:pt x="323850" y="0"/>
                </a:cubicBezTo>
                <a:lnTo>
                  <a:pt x="323850" y="0"/>
                </a:ln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" name="Freeform: Shape 98" descr="Microsoft graphic campaign icons megaphone, video, settings, chat, news">
            <a:extLst>
              <a:ext uri="{FF2B5EF4-FFF2-40B4-BE49-F238E27FC236}">
                <a16:creationId xmlns:a16="http://schemas.microsoft.com/office/drawing/2014/main" id="{8EF1D7F7-DE79-45E5-879B-6E225DADE01A}"/>
              </a:ext>
            </a:extLst>
          </p:cNvPr>
          <p:cNvSpPr/>
          <p:nvPr/>
        </p:nvSpPr>
        <p:spPr>
          <a:xfrm>
            <a:off x="7324729" y="1671965"/>
            <a:ext cx="154884" cy="262111"/>
          </a:xfrm>
          <a:custGeom>
            <a:avLst/>
            <a:gdLst>
              <a:gd name="connsiteX0" fmla="*/ 0 w 123825"/>
              <a:gd name="connsiteY0" fmla="*/ 215265 h 209550"/>
              <a:gd name="connsiteX1" fmla="*/ 128588 w 123825"/>
              <a:gd name="connsiteY1" fmla="*/ 107632 h 209550"/>
              <a:gd name="connsiteX2" fmla="*/ 0 w 123825"/>
              <a:gd name="connsiteY2" fmla="*/ 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3825" h="209550">
                <a:moveTo>
                  <a:pt x="0" y="215265"/>
                </a:moveTo>
                <a:lnTo>
                  <a:pt x="128588" y="107632"/>
                </a:lnTo>
                <a:lnTo>
                  <a:pt x="0" y="0"/>
                </a:ln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" name="Freeform: Shape 99" descr="Microsoft graphic campaign icons megaphone, video, settings, chat, news">
            <a:extLst>
              <a:ext uri="{FF2B5EF4-FFF2-40B4-BE49-F238E27FC236}">
                <a16:creationId xmlns:a16="http://schemas.microsoft.com/office/drawing/2014/main" id="{C5526531-1EF1-4F43-93F9-B219FB2A454A}"/>
              </a:ext>
            </a:extLst>
          </p:cNvPr>
          <p:cNvSpPr/>
          <p:nvPr/>
        </p:nvSpPr>
        <p:spPr>
          <a:xfrm>
            <a:off x="7512972" y="1699368"/>
            <a:ext cx="59571" cy="214454"/>
          </a:xfrm>
          <a:custGeom>
            <a:avLst/>
            <a:gdLst>
              <a:gd name="connsiteX0" fmla="*/ 40957 w 47625"/>
              <a:gd name="connsiteY0" fmla="*/ 39053 h 171450"/>
              <a:gd name="connsiteX1" fmla="*/ 14288 w 47625"/>
              <a:gd name="connsiteY1" fmla="*/ 0 h 171450"/>
              <a:gd name="connsiteX2" fmla="*/ 0 w 47625"/>
              <a:gd name="connsiteY2" fmla="*/ 14288 h 171450"/>
              <a:gd name="connsiteX3" fmla="*/ 21907 w 47625"/>
              <a:gd name="connsiteY3" fmla="*/ 46673 h 171450"/>
              <a:gd name="connsiteX4" fmla="*/ 29528 w 47625"/>
              <a:gd name="connsiteY4" fmla="*/ 85725 h 171450"/>
              <a:gd name="connsiteX5" fmla="*/ 21907 w 47625"/>
              <a:gd name="connsiteY5" fmla="*/ 124778 h 171450"/>
              <a:gd name="connsiteX6" fmla="*/ 0 w 47625"/>
              <a:gd name="connsiteY6" fmla="*/ 157163 h 171450"/>
              <a:gd name="connsiteX7" fmla="*/ 14288 w 47625"/>
              <a:gd name="connsiteY7" fmla="*/ 171450 h 171450"/>
              <a:gd name="connsiteX8" fmla="*/ 40957 w 47625"/>
              <a:gd name="connsiteY8" fmla="*/ 132398 h 171450"/>
              <a:gd name="connsiteX9" fmla="*/ 50482 w 47625"/>
              <a:gd name="connsiteY9" fmla="*/ 85725 h 171450"/>
              <a:gd name="connsiteX10" fmla="*/ 40957 w 47625"/>
              <a:gd name="connsiteY10" fmla="*/ 39053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7625" h="171450">
                <a:moveTo>
                  <a:pt x="40957" y="39053"/>
                </a:moveTo>
                <a:cubicBezTo>
                  <a:pt x="35243" y="23813"/>
                  <a:pt x="25718" y="11430"/>
                  <a:pt x="14288" y="0"/>
                </a:cubicBezTo>
                <a:lnTo>
                  <a:pt x="0" y="14288"/>
                </a:lnTo>
                <a:cubicBezTo>
                  <a:pt x="9525" y="23813"/>
                  <a:pt x="17145" y="34290"/>
                  <a:pt x="21907" y="46673"/>
                </a:cubicBezTo>
                <a:cubicBezTo>
                  <a:pt x="26670" y="59055"/>
                  <a:pt x="29528" y="72390"/>
                  <a:pt x="29528" y="85725"/>
                </a:cubicBezTo>
                <a:cubicBezTo>
                  <a:pt x="29528" y="99060"/>
                  <a:pt x="26670" y="112395"/>
                  <a:pt x="21907" y="124778"/>
                </a:cubicBezTo>
                <a:cubicBezTo>
                  <a:pt x="17145" y="137160"/>
                  <a:pt x="9525" y="147638"/>
                  <a:pt x="0" y="157163"/>
                </a:cubicBezTo>
                <a:lnTo>
                  <a:pt x="14288" y="171450"/>
                </a:lnTo>
                <a:cubicBezTo>
                  <a:pt x="25718" y="160020"/>
                  <a:pt x="34290" y="146685"/>
                  <a:pt x="40957" y="132398"/>
                </a:cubicBezTo>
                <a:cubicBezTo>
                  <a:pt x="46672" y="117158"/>
                  <a:pt x="50482" y="101918"/>
                  <a:pt x="50482" y="85725"/>
                </a:cubicBezTo>
                <a:cubicBezTo>
                  <a:pt x="49530" y="69533"/>
                  <a:pt x="46672" y="54293"/>
                  <a:pt x="40957" y="39053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" name="Freeform: Shape 100" descr="Microsoft graphic campaign icons megaphone, video, settings, chat, news">
            <a:extLst>
              <a:ext uri="{FF2B5EF4-FFF2-40B4-BE49-F238E27FC236}">
                <a16:creationId xmlns:a16="http://schemas.microsoft.com/office/drawing/2014/main" id="{45D64935-3E69-4938-B8F8-B74C02975512}"/>
              </a:ext>
            </a:extLst>
          </p:cNvPr>
          <p:cNvSpPr/>
          <p:nvPr/>
        </p:nvSpPr>
        <p:spPr>
          <a:xfrm>
            <a:off x="7566586" y="1644563"/>
            <a:ext cx="83399" cy="321681"/>
          </a:xfrm>
          <a:custGeom>
            <a:avLst/>
            <a:gdLst>
              <a:gd name="connsiteX0" fmla="*/ 64770 w 66675"/>
              <a:gd name="connsiteY0" fmla="*/ 165735 h 257175"/>
              <a:gd name="connsiteX1" fmla="*/ 68580 w 66675"/>
              <a:gd name="connsiteY1" fmla="*/ 129540 h 257175"/>
              <a:gd name="connsiteX2" fmla="*/ 64770 w 66675"/>
              <a:gd name="connsiteY2" fmla="*/ 93345 h 257175"/>
              <a:gd name="connsiteX3" fmla="*/ 54293 w 66675"/>
              <a:gd name="connsiteY3" fmla="*/ 59055 h 257175"/>
              <a:gd name="connsiteX4" fmla="*/ 37147 w 66675"/>
              <a:gd name="connsiteY4" fmla="*/ 27623 h 257175"/>
              <a:gd name="connsiteX5" fmla="*/ 14288 w 66675"/>
              <a:gd name="connsiteY5" fmla="*/ 0 h 257175"/>
              <a:gd name="connsiteX6" fmla="*/ 0 w 66675"/>
              <a:gd name="connsiteY6" fmla="*/ 14288 h 257175"/>
              <a:gd name="connsiteX7" fmla="*/ 20003 w 66675"/>
              <a:gd name="connsiteY7" fmla="*/ 39052 h 257175"/>
              <a:gd name="connsiteX8" fmla="*/ 35243 w 66675"/>
              <a:gd name="connsiteY8" fmla="*/ 66675 h 257175"/>
              <a:gd name="connsiteX9" fmla="*/ 44768 w 66675"/>
              <a:gd name="connsiteY9" fmla="*/ 97155 h 257175"/>
              <a:gd name="connsiteX10" fmla="*/ 47625 w 66675"/>
              <a:gd name="connsiteY10" fmla="*/ 128588 h 257175"/>
              <a:gd name="connsiteX11" fmla="*/ 44768 w 66675"/>
              <a:gd name="connsiteY11" fmla="*/ 160020 h 257175"/>
              <a:gd name="connsiteX12" fmla="*/ 35243 w 66675"/>
              <a:gd name="connsiteY12" fmla="*/ 190500 h 257175"/>
              <a:gd name="connsiteX13" fmla="*/ 20003 w 66675"/>
              <a:gd name="connsiteY13" fmla="*/ 218123 h 257175"/>
              <a:gd name="connsiteX14" fmla="*/ 0 w 66675"/>
              <a:gd name="connsiteY14" fmla="*/ 242888 h 257175"/>
              <a:gd name="connsiteX15" fmla="*/ 14288 w 66675"/>
              <a:gd name="connsiteY15" fmla="*/ 257175 h 257175"/>
              <a:gd name="connsiteX16" fmla="*/ 37147 w 66675"/>
              <a:gd name="connsiteY16" fmla="*/ 229552 h 257175"/>
              <a:gd name="connsiteX17" fmla="*/ 54293 w 66675"/>
              <a:gd name="connsiteY17" fmla="*/ 198120 h 257175"/>
              <a:gd name="connsiteX18" fmla="*/ 64770 w 66675"/>
              <a:gd name="connsiteY18" fmla="*/ 16573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6675" h="257175">
                <a:moveTo>
                  <a:pt x="64770" y="165735"/>
                </a:moveTo>
                <a:cubicBezTo>
                  <a:pt x="66675" y="154305"/>
                  <a:pt x="68580" y="141923"/>
                  <a:pt x="68580" y="129540"/>
                </a:cubicBezTo>
                <a:cubicBezTo>
                  <a:pt x="68580" y="117157"/>
                  <a:pt x="67628" y="105727"/>
                  <a:pt x="64770" y="93345"/>
                </a:cubicBezTo>
                <a:cubicBezTo>
                  <a:pt x="62865" y="81915"/>
                  <a:pt x="59055" y="70485"/>
                  <a:pt x="54293" y="59055"/>
                </a:cubicBezTo>
                <a:cubicBezTo>
                  <a:pt x="49530" y="47625"/>
                  <a:pt x="43815" y="38100"/>
                  <a:pt x="37147" y="27623"/>
                </a:cubicBezTo>
                <a:cubicBezTo>
                  <a:pt x="30480" y="18098"/>
                  <a:pt x="22860" y="8573"/>
                  <a:pt x="14288" y="0"/>
                </a:cubicBezTo>
                <a:lnTo>
                  <a:pt x="0" y="14288"/>
                </a:lnTo>
                <a:cubicBezTo>
                  <a:pt x="7620" y="21907"/>
                  <a:pt x="14288" y="30480"/>
                  <a:pt x="20003" y="39052"/>
                </a:cubicBezTo>
                <a:cubicBezTo>
                  <a:pt x="25718" y="47625"/>
                  <a:pt x="30480" y="57150"/>
                  <a:pt x="35243" y="66675"/>
                </a:cubicBezTo>
                <a:cubicBezTo>
                  <a:pt x="39053" y="76200"/>
                  <a:pt x="41910" y="86677"/>
                  <a:pt x="44768" y="97155"/>
                </a:cubicBezTo>
                <a:cubicBezTo>
                  <a:pt x="46672" y="107632"/>
                  <a:pt x="47625" y="118110"/>
                  <a:pt x="47625" y="128588"/>
                </a:cubicBezTo>
                <a:cubicBezTo>
                  <a:pt x="47625" y="139065"/>
                  <a:pt x="46672" y="149543"/>
                  <a:pt x="44768" y="160020"/>
                </a:cubicBezTo>
                <a:cubicBezTo>
                  <a:pt x="42863" y="170498"/>
                  <a:pt x="40005" y="180975"/>
                  <a:pt x="35243" y="190500"/>
                </a:cubicBezTo>
                <a:cubicBezTo>
                  <a:pt x="31432" y="200025"/>
                  <a:pt x="26670" y="209550"/>
                  <a:pt x="20003" y="218123"/>
                </a:cubicBezTo>
                <a:cubicBezTo>
                  <a:pt x="14288" y="226695"/>
                  <a:pt x="7620" y="235268"/>
                  <a:pt x="0" y="242888"/>
                </a:cubicBezTo>
                <a:lnTo>
                  <a:pt x="14288" y="257175"/>
                </a:lnTo>
                <a:cubicBezTo>
                  <a:pt x="22860" y="248602"/>
                  <a:pt x="30480" y="239077"/>
                  <a:pt x="37147" y="229552"/>
                </a:cubicBezTo>
                <a:cubicBezTo>
                  <a:pt x="43815" y="220027"/>
                  <a:pt x="49530" y="209550"/>
                  <a:pt x="54293" y="198120"/>
                </a:cubicBezTo>
                <a:cubicBezTo>
                  <a:pt x="58103" y="188595"/>
                  <a:pt x="61913" y="177165"/>
                  <a:pt x="64770" y="165735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" name="Freeform: Shape 101" descr="Microsoft graphic campaign icons megaphone, video, settings, chat, news">
            <a:extLst>
              <a:ext uri="{FF2B5EF4-FFF2-40B4-BE49-F238E27FC236}">
                <a16:creationId xmlns:a16="http://schemas.microsoft.com/office/drawing/2014/main" id="{BB14A600-EF76-4DBE-AAE9-C2EA1B4D1DBC}"/>
              </a:ext>
            </a:extLst>
          </p:cNvPr>
          <p:cNvSpPr/>
          <p:nvPr/>
        </p:nvSpPr>
        <p:spPr>
          <a:xfrm>
            <a:off x="7621391" y="1590950"/>
            <a:ext cx="95313" cy="428909"/>
          </a:xfrm>
          <a:custGeom>
            <a:avLst/>
            <a:gdLst>
              <a:gd name="connsiteX0" fmla="*/ 80010 w 76200"/>
              <a:gd name="connsiteY0" fmla="*/ 124777 h 342900"/>
              <a:gd name="connsiteX1" fmla="*/ 66675 w 76200"/>
              <a:gd name="connsiteY1" fmla="*/ 79057 h 342900"/>
              <a:gd name="connsiteX2" fmla="*/ 44767 w 76200"/>
              <a:gd name="connsiteY2" fmla="*/ 37148 h 342900"/>
              <a:gd name="connsiteX3" fmla="*/ 14288 w 76200"/>
              <a:gd name="connsiteY3" fmla="*/ 0 h 342900"/>
              <a:gd name="connsiteX4" fmla="*/ 0 w 76200"/>
              <a:gd name="connsiteY4" fmla="*/ 14288 h 342900"/>
              <a:gd name="connsiteX5" fmla="*/ 27622 w 76200"/>
              <a:gd name="connsiteY5" fmla="*/ 48577 h 342900"/>
              <a:gd name="connsiteX6" fmla="*/ 47625 w 76200"/>
              <a:gd name="connsiteY6" fmla="*/ 86677 h 342900"/>
              <a:gd name="connsiteX7" fmla="*/ 60007 w 76200"/>
              <a:gd name="connsiteY7" fmla="*/ 128588 h 342900"/>
              <a:gd name="connsiteX8" fmla="*/ 63817 w 76200"/>
              <a:gd name="connsiteY8" fmla="*/ 172402 h 342900"/>
              <a:gd name="connsiteX9" fmla="*/ 60007 w 76200"/>
              <a:gd name="connsiteY9" fmla="*/ 216218 h 342900"/>
              <a:gd name="connsiteX10" fmla="*/ 47625 w 76200"/>
              <a:gd name="connsiteY10" fmla="*/ 258127 h 342900"/>
              <a:gd name="connsiteX11" fmla="*/ 27622 w 76200"/>
              <a:gd name="connsiteY11" fmla="*/ 296228 h 342900"/>
              <a:gd name="connsiteX12" fmla="*/ 0 w 76200"/>
              <a:gd name="connsiteY12" fmla="*/ 330517 h 342900"/>
              <a:gd name="connsiteX13" fmla="*/ 14288 w 76200"/>
              <a:gd name="connsiteY13" fmla="*/ 344805 h 342900"/>
              <a:gd name="connsiteX14" fmla="*/ 44767 w 76200"/>
              <a:gd name="connsiteY14" fmla="*/ 307658 h 342900"/>
              <a:gd name="connsiteX15" fmla="*/ 66675 w 76200"/>
              <a:gd name="connsiteY15" fmla="*/ 265748 h 342900"/>
              <a:gd name="connsiteX16" fmla="*/ 80010 w 76200"/>
              <a:gd name="connsiteY16" fmla="*/ 220027 h 342900"/>
              <a:gd name="connsiteX17" fmla="*/ 84772 w 76200"/>
              <a:gd name="connsiteY17" fmla="*/ 172402 h 342900"/>
              <a:gd name="connsiteX18" fmla="*/ 80010 w 76200"/>
              <a:gd name="connsiteY18" fmla="*/ 124777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6200" h="342900">
                <a:moveTo>
                  <a:pt x="80010" y="124777"/>
                </a:moveTo>
                <a:cubicBezTo>
                  <a:pt x="77153" y="109538"/>
                  <a:pt x="72390" y="94298"/>
                  <a:pt x="66675" y="79057"/>
                </a:cubicBezTo>
                <a:cubicBezTo>
                  <a:pt x="60960" y="64770"/>
                  <a:pt x="53340" y="50482"/>
                  <a:pt x="44767" y="37148"/>
                </a:cubicBezTo>
                <a:cubicBezTo>
                  <a:pt x="36195" y="23813"/>
                  <a:pt x="25717" y="11430"/>
                  <a:pt x="14288" y="0"/>
                </a:cubicBezTo>
                <a:lnTo>
                  <a:pt x="0" y="14288"/>
                </a:lnTo>
                <a:cubicBezTo>
                  <a:pt x="10478" y="24765"/>
                  <a:pt x="20003" y="36195"/>
                  <a:pt x="27622" y="48577"/>
                </a:cubicBezTo>
                <a:cubicBezTo>
                  <a:pt x="35242" y="60960"/>
                  <a:pt x="42863" y="73343"/>
                  <a:pt x="47625" y="86677"/>
                </a:cubicBezTo>
                <a:cubicBezTo>
                  <a:pt x="53340" y="100013"/>
                  <a:pt x="57150" y="114300"/>
                  <a:pt x="60007" y="128588"/>
                </a:cubicBezTo>
                <a:cubicBezTo>
                  <a:pt x="62865" y="142875"/>
                  <a:pt x="63817" y="157163"/>
                  <a:pt x="63817" y="172402"/>
                </a:cubicBezTo>
                <a:cubicBezTo>
                  <a:pt x="63817" y="187643"/>
                  <a:pt x="61913" y="201930"/>
                  <a:pt x="60007" y="216218"/>
                </a:cubicBezTo>
                <a:cubicBezTo>
                  <a:pt x="57150" y="230505"/>
                  <a:pt x="53340" y="244793"/>
                  <a:pt x="47625" y="258127"/>
                </a:cubicBezTo>
                <a:cubicBezTo>
                  <a:pt x="41910" y="271463"/>
                  <a:pt x="35242" y="283845"/>
                  <a:pt x="27622" y="296228"/>
                </a:cubicBezTo>
                <a:cubicBezTo>
                  <a:pt x="20003" y="308610"/>
                  <a:pt x="10478" y="320040"/>
                  <a:pt x="0" y="330517"/>
                </a:cubicBezTo>
                <a:lnTo>
                  <a:pt x="14288" y="344805"/>
                </a:lnTo>
                <a:cubicBezTo>
                  <a:pt x="25717" y="333375"/>
                  <a:pt x="36195" y="320992"/>
                  <a:pt x="44767" y="307658"/>
                </a:cubicBezTo>
                <a:cubicBezTo>
                  <a:pt x="53340" y="294323"/>
                  <a:pt x="60960" y="280035"/>
                  <a:pt x="66675" y="265748"/>
                </a:cubicBezTo>
                <a:cubicBezTo>
                  <a:pt x="72390" y="251460"/>
                  <a:pt x="77153" y="236220"/>
                  <a:pt x="80010" y="220027"/>
                </a:cubicBezTo>
                <a:cubicBezTo>
                  <a:pt x="82867" y="204788"/>
                  <a:pt x="84772" y="188595"/>
                  <a:pt x="84772" y="172402"/>
                </a:cubicBezTo>
                <a:cubicBezTo>
                  <a:pt x="84772" y="156210"/>
                  <a:pt x="82867" y="140970"/>
                  <a:pt x="80010" y="124777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 descr="Microsoft graphic campaign icons megaphone, video, settings, chat, news">
            <a:extLst>
              <a:ext uri="{FF2B5EF4-FFF2-40B4-BE49-F238E27FC236}">
                <a16:creationId xmlns:a16="http://schemas.microsoft.com/office/drawing/2014/main" id="{E04CB2F8-0D09-4416-94DF-5F9177DB5ED2}"/>
              </a:ext>
            </a:extLst>
          </p:cNvPr>
          <p:cNvSpPr/>
          <p:nvPr/>
        </p:nvSpPr>
        <p:spPr>
          <a:xfrm>
            <a:off x="8159605" y="1183057"/>
            <a:ext cx="500393" cy="428909"/>
          </a:xfrm>
          <a:custGeom>
            <a:avLst/>
            <a:gdLst>
              <a:gd name="connsiteX0" fmla="*/ 45963 w 400050"/>
              <a:gd name="connsiteY0" fmla="*/ 287046 h 342900"/>
              <a:gd name="connsiteX1" fmla="*/ 28818 w 400050"/>
              <a:gd name="connsiteY1" fmla="*/ 241326 h 342900"/>
              <a:gd name="connsiteX2" fmla="*/ 25008 w 400050"/>
              <a:gd name="connsiteY2" fmla="*/ 192749 h 342900"/>
              <a:gd name="connsiteX3" fmla="*/ 34533 w 400050"/>
              <a:gd name="connsiteY3" fmla="*/ 144171 h 342900"/>
              <a:gd name="connsiteX4" fmla="*/ 56440 w 400050"/>
              <a:gd name="connsiteY4" fmla="*/ 101309 h 342900"/>
              <a:gd name="connsiteX5" fmla="*/ 87873 w 400050"/>
              <a:gd name="connsiteY5" fmla="*/ 67019 h 342900"/>
              <a:gd name="connsiteX6" fmla="*/ 125973 w 400050"/>
              <a:gd name="connsiteY6" fmla="*/ 42254 h 342900"/>
              <a:gd name="connsiteX7" fmla="*/ 169788 w 400050"/>
              <a:gd name="connsiteY7" fmla="*/ 27966 h 342900"/>
              <a:gd name="connsiteX8" fmla="*/ 216460 w 400050"/>
              <a:gd name="connsiteY8" fmla="*/ 25109 h 342900"/>
              <a:gd name="connsiteX9" fmla="*/ 263133 w 400050"/>
              <a:gd name="connsiteY9" fmla="*/ 34634 h 342900"/>
              <a:gd name="connsiteX10" fmla="*/ 305995 w 400050"/>
              <a:gd name="connsiteY10" fmla="*/ 56541 h 342900"/>
              <a:gd name="connsiteX11" fmla="*/ 340285 w 400050"/>
              <a:gd name="connsiteY11" fmla="*/ 87974 h 342900"/>
              <a:gd name="connsiteX12" fmla="*/ 365050 w 400050"/>
              <a:gd name="connsiteY12" fmla="*/ 126074 h 342900"/>
              <a:gd name="connsiteX13" fmla="*/ 379338 w 400050"/>
              <a:gd name="connsiteY13" fmla="*/ 169889 h 342900"/>
              <a:gd name="connsiteX14" fmla="*/ 382195 w 400050"/>
              <a:gd name="connsiteY14" fmla="*/ 216561 h 342900"/>
              <a:gd name="connsiteX15" fmla="*/ 372670 w 400050"/>
              <a:gd name="connsiteY15" fmla="*/ 263234 h 342900"/>
              <a:gd name="connsiteX16" fmla="*/ 349810 w 400050"/>
              <a:gd name="connsiteY16" fmla="*/ 308001 h 342900"/>
              <a:gd name="connsiteX17" fmla="*/ 331713 w 400050"/>
              <a:gd name="connsiteY17" fmla="*/ 329909 h 342900"/>
              <a:gd name="connsiteX18" fmla="*/ 349810 w 400050"/>
              <a:gd name="connsiteY18" fmla="*/ 348959 h 342900"/>
              <a:gd name="connsiteX19" fmla="*/ 368860 w 400050"/>
              <a:gd name="connsiteY19" fmla="*/ 325146 h 342900"/>
              <a:gd name="connsiteX20" fmla="*/ 397435 w 400050"/>
              <a:gd name="connsiteY20" fmla="*/ 271806 h 342900"/>
              <a:gd name="connsiteX21" fmla="*/ 407913 w 400050"/>
              <a:gd name="connsiteY21" fmla="*/ 217514 h 342900"/>
              <a:gd name="connsiteX22" fmla="*/ 404103 w 400050"/>
              <a:gd name="connsiteY22" fmla="*/ 164174 h 342900"/>
              <a:gd name="connsiteX23" fmla="*/ 386958 w 400050"/>
              <a:gd name="connsiteY23" fmla="*/ 114644 h 342900"/>
              <a:gd name="connsiteX24" fmla="*/ 358383 w 400050"/>
              <a:gd name="connsiteY24" fmla="*/ 70829 h 342900"/>
              <a:gd name="connsiteX25" fmla="*/ 319330 w 400050"/>
              <a:gd name="connsiteY25" fmla="*/ 35586 h 342900"/>
              <a:gd name="connsiteX26" fmla="*/ 270753 w 400050"/>
              <a:gd name="connsiteY26" fmla="*/ 10821 h 342900"/>
              <a:gd name="connsiteX27" fmla="*/ 217413 w 400050"/>
              <a:gd name="connsiteY27" fmla="*/ 344 h 342900"/>
              <a:gd name="connsiteX28" fmla="*/ 164073 w 400050"/>
              <a:gd name="connsiteY28" fmla="*/ 4154 h 342900"/>
              <a:gd name="connsiteX29" fmla="*/ 114543 w 400050"/>
              <a:gd name="connsiteY29" fmla="*/ 21299 h 342900"/>
              <a:gd name="connsiteX30" fmla="*/ 70728 w 400050"/>
              <a:gd name="connsiteY30" fmla="*/ 49874 h 342900"/>
              <a:gd name="connsiteX31" fmla="*/ 35485 w 400050"/>
              <a:gd name="connsiteY31" fmla="*/ 88926 h 342900"/>
              <a:gd name="connsiteX32" fmla="*/ 10720 w 400050"/>
              <a:gd name="connsiteY32" fmla="*/ 138456 h 342900"/>
              <a:gd name="connsiteX33" fmla="*/ 243 w 400050"/>
              <a:gd name="connsiteY33" fmla="*/ 194654 h 342900"/>
              <a:gd name="connsiteX34" fmla="*/ 5005 w 400050"/>
              <a:gd name="connsiteY34" fmla="*/ 250851 h 342900"/>
              <a:gd name="connsiteX35" fmla="*/ 25008 w 400050"/>
              <a:gd name="connsiteY35" fmla="*/ 303239 h 342900"/>
              <a:gd name="connsiteX36" fmla="*/ 59298 w 400050"/>
              <a:gd name="connsiteY36" fmla="*/ 348959 h 342900"/>
              <a:gd name="connsiteX37" fmla="*/ 77395 w 400050"/>
              <a:gd name="connsiteY37" fmla="*/ 330861 h 342900"/>
              <a:gd name="connsiteX38" fmla="*/ 45963 w 400050"/>
              <a:gd name="connsiteY38" fmla="*/ 287046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00050" h="342900">
                <a:moveTo>
                  <a:pt x="45963" y="287046"/>
                </a:moveTo>
                <a:cubicBezTo>
                  <a:pt x="38343" y="272759"/>
                  <a:pt x="32628" y="257519"/>
                  <a:pt x="28818" y="241326"/>
                </a:cubicBezTo>
                <a:cubicBezTo>
                  <a:pt x="25008" y="225134"/>
                  <a:pt x="24055" y="208941"/>
                  <a:pt x="25008" y="192749"/>
                </a:cubicBezTo>
                <a:cubicBezTo>
                  <a:pt x="25960" y="176556"/>
                  <a:pt x="28818" y="159411"/>
                  <a:pt x="34533" y="144171"/>
                </a:cubicBezTo>
                <a:cubicBezTo>
                  <a:pt x="40248" y="128931"/>
                  <a:pt x="46915" y="114644"/>
                  <a:pt x="56440" y="101309"/>
                </a:cubicBezTo>
                <a:cubicBezTo>
                  <a:pt x="65013" y="87974"/>
                  <a:pt x="75490" y="76544"/>
                  <a:pt x="87873" y="67019"/>
                </a:cubicBezTo>
                <a:cubicBezTo>
                  <a:pt x="99303" y="57494"/>
                  <a:pt x="112638" y="48921"/>
                  <a:pt x="125973" y="42254"/>
                </a:cubicBezTo>
                <a:cubicBezTo>
                  <a:pt x="140260" y="35586"/>
                  <a:pt x="154548" y="30824"/>
                  <a:pt x="169788" y="27966"/>
                </a:cubicBezTo>
                <a:cubicBezTo>
                  <a:pt x="185028" y="25109"/>
                  <a:pt x="200268" y="24156"/>
                  <a:pt x="216460" y="25109"/>
                </a:cubicBezTo>
                <a:cubicBezTo>
                  <a:pt x="232653" y="26061"/>
                  <a:pt x="247893" y="28919"/>
                  <a:pt x="263133" y="34634"/>
                </a:cubicBezTo>
                <a:cubicBezTo>
                  <a:pt x="278373" y="40349"/>
                  <a:pt x="292660" y="47016"/>
                  <a:pt x="305995" y="56541"/>
                </a:cubicBezTo>
                <a:cubicBezTo>
                  <a:pt x="319330" y="65114"/>
                  <a:pt x="330760" y="75591"/>
                  <a:pt x="340285" y="87974"/>
                </a:cubicBezTo>
                <a:cubicBezTo>
                  <a:pt x="349810" y="99404"/>
                  <a:pt x="358383" y="112739"/>
                  <a:pt x="365050" y="126074"/>
                </a:cubicBezTo>
                <a:cubicBezTo>
                  <a:pt x="371718" y="140361"/>
                  <a:pt x="376480" y="154649"/>
                  <a:pt x="379338" y="169889"/>
                </a:cubicBezTo>
                <a:cubicBezTo>
                  <a:pt x="382195" y="185129"/>
                  <a:pt x="383148" y="200369"/>
                  <a:pt x="382195" y="216561"/>
                </a:cubicBezTo>
                <a:cubicBezTo>
                  <a:pt x="381243" y="232754"/>
                  <a:pt x="378385" y="247994"/>
                  <a:pt x="372670" y="263234"/>
                </a:cubicBezTo>
                <a:cubicBezTo>
                  <a:pt x="366955" y="279426"/>
                  <a:pt x="359335" y="294666"/>
                  <a:pt x="349810" y="308001"/>
                </a:cubicBezTo>
                <a:cubicBezTo>
                  <a:pt x="340285" y="322289"/>
                  <a:pt x="341238" y="321336"/>
                  <a:pt x="331713" y="329909"/>
                </a:cubicBezTo>
                <a:lnTo>
                  <a:pt x="349810" y="348959"/>
                </a:lnTo>
                <a:cubicBezTo>
                  <a:pt x="362193" y="335624"/>
                  <a:pt x="356478" y="341339"/>
                  <a:pt x="368860" y="325146"/>
                </a:cubicBezTo>
                <a:cubicBezTo>
                  <a:pt x="381243" y="308954"/>
                  <a:pt x="390768" y="290856"/>
                  <a:pt x="397435" y="271806"/>
                </a:cubicBezTo>
                <a:cubicBezTo>
                  <a:pt x="403150" y="253709"/>
                  <a:pt x="406960" y="235611"/>
                  <a:pt x="407913" y="217514"/>
                </a:cubicBezTo>
                <a:cubicBezTo>
                  <a:pt x="408865" y="199416"/>
                  <a:pt x="407913" y="181319"/>
                  <a:pt x="404103" y="164174"/>
                </a:cubicBezTo>
                <a:cubicBezTo>
                  <a:pt x="400293" y="147029"/>
                  <a:pt x="394578" y="130836"/>
                  <a:pt x="386958" y="114644"/>
                </a:cubicBezTo>
                <a:cubicBezTo>
                  <a:pt x="379338" y="98451"/>
                  <a:pt x="369813" y="84164"/>
                  <a:pt x="358383" y="70829"/>
                </a:cubicBezTo>
                <a:cubicBezTo>
                  <a:pt x="346953" y="57494"/>
                  <a:pt x="333618" y="46064"/>
                  <a:pt x="319330" y="35586"/>
                </a:cubicBezTo>
                <a:cubicBezTo>
                  <a:pt x="304090" y="25109"/>
                  <a:pt x="287898" y="17489"/>
                  <a:pt x="270753" y="10821"/>
                </a:cubicBezTo>
                <a:cubicBezTo>
                  <a:pt x="253608" y="4154"/>
                  <a:pt x="235510" y="1296"/>
                  <a:pt x="217413" y="344"/>
                </a:cubicBezTo>
                <a:cubicBezTo>
                  <a:pt x="199315" y="-609"/>
                  <a:pt x="182170" y="344"/>
                  <a:pt x="164073" y="4154"/>
                </a:cubicBezTo>
                <a:cubicBezTo>
                  <a:pt x="146928" y="7964"/>
                  <a:pt x="129783" y="12726"/>
                  <a:pt x="114543" y="21299"/>
                </a:cubicBezTo>
                <a:cubicBezTo>
                  <a:pt x="98350" y="28919"/>
                  <a:pt x="84063" y="38444"/>
                  <a:pt x="70728" y="49874"/>
                </a:cubicBezTo>
                <a:cubicBezTo>
                  <a:pt x="57393" y="61304"/>
                  <a:pt x="45010" y="74639"/>
                  <a:pt x="35485" y="88926"/>
                </a:cubicBezTo>
                <a:cubicBezTo>
                  <a:pt x="25008" y="104166"/>
                  <a:pt x="17388" y="120359"/>
                  <a:pt x="10720" y="138456"/>
                </a:cubicBezTo>
                <a:cubicBezTo>
                  <a:pt x="4053" y="156554"/>
                  <a:pt x="1195" y="175604"/>
                  <a:pt x="243" y="194654"/>
                </a:cubicBezTo>
                <a:cubicBezTo>
                  <a:pt x="-710" y="213704"/>
                  <a:pt x="1195" y="232754"/>
                  <a:pt x="5005" y="250851"/>
                </a:cubicBezTo>
                <a:cubicBezTo>
                  <a:pt x="8815" y="268949"/>
                  <a:pt x="15483" y="286094"/>
                  <a:pt x="25008" y="303239"/>
                </a:cubicBezTo>
                <a:cubicBezTo>
                  <a:pt x="34533" y="320384"/>
                  <a:pt x="45010" y="335624"/>
                  <a:pt x="59298" y="348959"/>
                </a:cubicBezTo>
                <a:lnTo>
                  <a:pt x="77395" y="330861"/>
                </a:lnTo>
                <a:cubicBezTo>
                  <a:pt x="64060" y="315621"/>
                  <a:pt x="53583" y="302286"/>
                  <a:pt x="45963" y="287046"/>
                </a:cubicBez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4" name="Freeform: Shape 103" descr="Microsoft graphic campaign icons megaphone, video, settings, chat, news">
            <a:extLst>
              <a:ext uri="{FF2B5EF4-FFF2-40B4-BE49-F238E27FC236}">
                <a16:creationId xmlns:a16="http://schemas.microsoft.com/office/drawing/2014/main" id="{E7F0F1CF-3E32-4E7D-8541-6685BFED788D}"/>
              </a:ext>
            </a:extLst>
          </p:cNvPr>
          <p:cNvSpPr/>
          <p:nvPr/>
        </p:nvSpPr>
        <p:spPr>
          <a:xfrm>
            <a:off x="8234658" y="1256907"/>
            <a:ext cx="345510" cy="297853"/>
          </a:xfrm>
          <a:custGeom>
            <a:avLst/>
            <a:gdLst>
              <a:gd name="connsiteX0" fmla="*/ 225038 w 276225"/>
              <a:gd name="connsiteY0" fmla="*/ 222290 h 238125"/>
              <a:gd name="connsiteX1" fmla="*/ 245040 w 276225"/>
              <a:gd name="connsiteY1" fmla="*/ 242292 h 238125"/>
              <a:gd name="connsiteX2" fmla="*/ 261233 w 276225"/>
              <a:gd name="connsiteY2" fmla="*/ 221337 h 238125"/>
              <a:gd name="connsiteX3" fmla="*/ 277425 w 276225"/>
              <a:gd name="connsiteY3" fmla="*/ 188952 h 238125"/>
              <a:gd name="connsiteX4" fmla="*/ 285045 w 276225"/>
              <a:gd name="connsiteY4" fmla="*/ 151805 h 238125"/>
              <a:gd name="connsiteX5" fmla="*/ 282188 w 276225"/>
              <a:gd name="connsiteY5" fmla="*/ 114657 h 238125"/>
              <a:gd name="connsiteX6" fmla="*/ 270758 w 276225"/>
              <a:gd name="connsiteY6" fmla="*/ 80367 h 238125"/>
              <a:gd name="connsiteX7" fmla="*/ 250755 w 276225"/>
              <a:gd name="connsiteY7" fmla="*/ 49887 h 238125"/>
              <a:gd name="connsiteX8" fmla="*/ 223133 w 276225"/>
              <a:gd name="connsiteY8" fmla="*/ 25122 h 238125"/>
              <a:gd name="connsiteX9" fmla="*/ 188843 w 276225"/>
              <a:gd name="connsiteY9" fmla="*/ 7977 h 238125"/>
              <a:gd name="connsiteX10" fmla="*/ 151695 w 276225"/>
              <a:gd name="connsiteY10" fmla="*/ 357 h 238125"/>
              <a:gd name="connsiteX11" fmla="*/ 114548 w 276225"/>
              <a:gd name="connsiteY11" fmla="*/ 3215 h 238125"/>
              <a:gd name="connsiteX12" fmla="*/ 80258 w 276225"/>
              <a:gd name="connsiteY12" fmla="*/ 14645 h 238125"/>
              <a:gd name="connsiteX13" fmla="*/ 49778 w 276225"/>
              <a:gd name="connsiteY13" fmla="*/ 34647 h 238125"/>
              <a:gd name="connsiteX14" fmla="*/ 25013 w 276225"/>
              <a:gd name="connsiteY14" fmla="*/ 62270 h 238125"/>
              <a:gd name="connsiteX15" fmla="*/ 7868 w 276225"/>
              <a:gd name="connsiteY15" fmla="*/ 96560 h 238125"/>
              <a:gd name="connsiteX16" fmla="*/ 248 w 276225"/>
              <a:gd name="connsiteY16" fmla="*/ 135612 h 238125"/>
              <a:gd name="connsiteX17" fmla="*/ 4058 w 276225"/>
              <a:gd name="connsiteY17" fmla="*/ 174665 h 238125"/>
              <a:gd name="connsiteX18" fmla="*/ 17393 w 276225"/>
              <a:gd name="connsiteY18" fmla="*/ 210860 h 238125"/>
              <a:gd name="connsiteX19" fmla="*/ 41205 w 276225"/>
              <a:gd name="connsiteY19" fmla="*/ 242292 h 238125"/>
              <a:gd name="connsiteX20" fmla="*/ 62160 w 276225"/>
              <a:gd name="connsiteY20" fmla="*/ 222290 h 238125"/>
              <a:gd name="connsiteX21" fmla="*/ 43110 w 276225"/>
              <a:gd name="connsiteY21" fmla="*/ 196572 h 238125"/>
              <a:gd name="connsiteX22" fmla="*/ 31680 w 276225"/>
              <a:gd name="connsiteY22" fmla="*/ 167997 h 238125"/>
              <a:gd name="connsiteX23" fmla="*/ 28823 w 276225"/>
              <a:gd name="connsiteY23" fmla="*/ 137517 h 238125"/>
              <a:gd name="connsiteX24" fmla="*/ 34538 w 276225"/>
              <a:gd name="connsiteY24" fmla="*/ 106085 h 238125"/>
              <a:gd name="connsiteX25" fmla="*/ 57398 w 276225"/>
              <a:gd name="connsiteY25" fmla="*/ 67032 h 238125"/>
              <a:gd name="connsiteX26" fmla="*/ 92640 w 276225"/>
              <a:gd name="connsiteY26" fmla="*/ 40362 h 238125"/>
              <a:gd name="connsiteX27" fmla="*/ 134550 w 276225"/>
              <a:gd name="connsiteY27" fmla="*/ 28932 h 238125"/>
              <a:gd name="connsiteX28" fmla="*/ 179318 w 276225"/>
              <a:gd name="connsiteY28" fmla="*/ 34647 h 238125"/>
              <a:gd name="connsiteX29" fmla="*/ 218370 w 276225"/>
              <a:gd name="connsiteY29" fmla="*/ 57507 h 238125"/>
              <a:gd name="connsiteX30" fmla="*/ 244088 w 276225"/>
              <a:gd name="connsiteY30" fmla="*/ 92750 h 238125"/>
              <a:gd name="connsiteX31" fmla="*/ 255518 w 276225"/>
              <a:gd name="connsiteY31" fmla="*/ 134660 h 238125"/>
              <a:gd name="connsiteX32" fmla="*/ 249803 w 276225"/>
              <a:gd name="connsiteY32" fmla="*/ 179427 h 238125"/>
              <a:gd name="connsiteX33" fmla="*/ 239325 w 276225"/>
              <a:gd name="connsiteY33" fmla="*/ 202287 h 238125"/>
              <a:gd name="connsiteX34" fmla="*/ 225038 w 276225"/>
              <a:gd name="connsiteY34" fmla="*/ 222290 h 2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76225" h="238125">
                <a:moveTo>
                  <a:pt x="225038" y="222290"/>
                </a:moveTo>
                <a:lnTo>
                  <a:pt x="245040" y="242292"/>
                </a:lnTo>
                <a:cubicBezTo>
                  <a:pt x="254565" y="234672"/>
                  <a:pt x="254565" y="231815"/>
                  <a:pt x="261233" y="221337"/>
                </a:cubicBezTo>
                <a:cubicBezTo>
                  <a:pt x="267900" y="210860"/>
                  <a:pt x="273615" y="200382"/>
                  <a:pt x="277425" y="188952"/>
                </a:cubicBezTo>
                <a:cubicBezTo>
                  <a:pt x="281235" y="176570"/>
                  <a:pt x="284093" y="164187"/>
                  <a:pt x="285045" y="151805"/>
                </a:cubicBezTo>
                <a:cubicBezTo>
                  <a:pt x="285998" y="139422"/>
                  <a:pt x="285045" y="127040"/>
                  <a:pt x="282188" y="114657"/>
                </a:cubicBezTo>
                <a:cubicBezTo>
                  <a:pt x="279330" y="102275"/>
                  <a:pt x="275520" y="90845"/>
                  <a:pt x="270758" y="80367"/>
                </a:cubicBezTo>
                <a:cubicBezTo>
                  <a:pt x="265043" y="69890"/>
                  <a:pt x="258375" y="59412"/>
                  <a:pt x="250755" y="49887"/>
                </a:cubicBezTo>
                <a:cubicBezTo>
                  <a:pt x="243135" y="40362"/>
                  <a:pt x="233610" y="32742"/>
                  <a:pt x="223133" y="25122"/>
                </a:cubicBezTo>
                <a:cubicBezTo>
                  <a:pt x="212655" y="17502"/>
                  <a:pt x="201225" y="11787"/>
                  <a:pt x="188843" y="7977"/>
                </a:cubicBezTo>
                <a:cubicBezTo>
                  <a:pt x="176460" y="4167"/>
                  <a:pt x="164078" y="1310"/>
                  <a:pt x="151695" y="357"/>
                </a:cubicBezTo>
                <a:cubicBezTo>
                  <a:pt x="139313" y="-595"/>
                  <a:pt x="126930" y="357"/>
                  <a:pt x="114548" y="3215"/>
                </a:cubicBezTo>
                <a:cubicBezTo>
                  <a:pt x="102165" y="6072"/>
                  <a:pt x="90735" y="9882"/>
                  <a:pt x="80258" y="14645"/>
                </a:cubicBezTo>
                <a:cubicBezTo>
                  <a:pt x="69780" y="20360"/>
                  <a:pt x="59303" y="27027"/>
                  <a:pt x="49778" y="34647"/>
                </a:cubicBezTo>
                <a:cubicBezTo>
                  <a:pt x="40253" y="42267"/>
                  <a:pt x="32633" y="51792"/>
                  <a:pt x="25013" y="62270"/>
                </a:cubicBezTo>
                <a:cubicBezTo>
                  <a:pt x="17393" y="72747"/>
                  <a:pt x="11678" y="84177"/>
                  <a:pt x="7868" y="96560"/>
                </a:cubicBezTo>
                <a:cubicBezTo>
                  <a:pt x="3105" y="108942"/>
                  <a:pt x="1200" y="122277"/>
                  <a:pt x="248" y="135612"/>
                </a:cubicBezTo>
                <a:cubicBezTo>
                  <a:pt x="-705" y="148947"/>
                  <a:pt x="1200" y="161330"/>
                  <a:pt x="4058" y="174665"/>
                </a:cubicBezTo>
                <a:cubicBezTo>
                  <a:pt x="6915" y="187047"/>
                  <a:pt x="11678" y="199430"/>
                  <a:pt x="17393" y="210860"/>
                </a:cubicBezTo>
                <a:cubicBezTo>
                  <a:pt x="24060" y="222290"/>
                  <a:pt x="31680" y="232767"/>
                  <a:pt x="41205" y="242292"/>
                </a:cubicBezTo>
                <a:lnTo>
                  <a:pt x="62160" y="222290"/>
                </a:lnTo>
                <a:cubicBezTo>
                  <a:pt x="54540" y="214670"/>
                  <a:pt x="48825" y="206097"/>
                  <a:pt x="43110" y="196572"/>
                </a:cubicBezTo>
                <a:cubicBezTo>
                  <a:pt x="38348" y="187047"/>
                  <a:pt x="34538" y="177522"/>
                  <a:pt x="31680" y="167997"/>
                </a:cubicBezTo>
                <a:cubicBezTo>
                  <a:pt x="29775" y="157520"/>
                  <a:pt x="28823" y="147995"/>
                  <a:pt x="28823" y="137517"/>
                </a:cubicBezTo>
                <a:cubicBezTo>
                  <a:pt x="28823" y="127040"/>
                  <a:pt x="31680" y="116562"/>
                  <a:pt x="34538" y="106085"/>
                </a:cubicBezTo>
                <a:cubicBezTo>
                  <a:pt x="39300" y="90845"/>
                  <a:pt x="46920" y="78462"/>
                  <a:pt x="57398" y="67032"/>
                </a:cubicBezTo>
                <a:cubicBezTo>
                  <a:pt x="67875" y="55602"/>
                  <a:pt x="79305" y="47030"/>
                  <a:pt x="92640" y="40362"/>
                </a:cubicBezTo>
                <a:cubicBezTo>
                  <a:pt x="105975" y="33695"/>
                  <a:pt x="120263" y="29885"/>
                  <a:pt x="134550" y="28932"/>
                </a:cubicBezTo>
                <a:cubicBezTo>
                  <a:pt x="149790" y="27980"/>
                  <a:pt x="164078" y="29885"/>
                  <a:pt x="179318" y="34647"/>
                </a:cubicBezTo>
                <a:cubicBezTo>
                  <a:pt x="194558" y="39410"/>
                  <a:pt x="206940" y="47030"/>
                  <a:pt x="218370" y="57507"/>
                </a:cubicBezTo>
                <a:cubicBezTo>
                  <a:pt x="229800" y="67985"/>
                  <a:pt x="238373" y="79415"/>
                  <a:pt x="244088" y="92750"/>
                </a:cubicBezTo>
                <a:cubicBezTo>
                  <a:pt x="250755" y="106085"/>
                  <a:pt x="254565" y="120372"/>
                  <a:pt x="255518" y="134660"/>
                </a:cubicBezTo>
                <a:cubicBezTo>
                  <a:pt x="256470" y="149900"/>
                  <a:pt x="254565" y="164187"/>
                  <a:pt x="249803" y="179427"/>
                </a:cubicBezTo>
                <a:cubicBezTo>
                  <a:pt x="246945" y="187047"/>
                  <a:pt x="243135" y="194667"/>
                  <a:pt x="239325" y="202287"/>
                </a:cubicBezTo>
                <a:cubicBezTo>
                  <a:pt x="235515" y="209907"/>
                  <a:pt x="230753" y="216575"/>
                  <a:pt x="225038" y="222290"/>
                </a:cubicBez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5" name="Freeform: Shape 104" descr="Microsoft graphic campaign icons megaphone, video, settings, chat, news">
            <a:extLst>
              <a:ext uri="{FF2B5EF4-FFF2-40B4-BE49-F238E27FC236}">
                <a16:creationId xmlns:a16="http://schemas.microsoft.com/office/drawing/2014/main" id="{43715816-1FB2-4E95-847F-D4AD8252EDBD}"/>
              </a:ext>
            </a:extLst>
          </p:cNvPr>
          <p:cNvSpPr/>
          <p:nvPr/>
        </p:nvSpPr>
        <p:spPr>
          <a:xfrm>
            <a:off x="8323132" y="1339562"/>
            <a:ext cx="178712" cy="178712"/>
          </a:xfrm>
          <a:custGeom>
            <a:avLst/>
            <a:gdLst>
              <a:gd name="connsiteX0" fmla="*/ 72390 w 142875"/>
              <a:gd name="connsiteY0" fmla="*/ 0 h 142875"/>
              <a:gd name="connsiteX1" fmla="*/ 0 w 142875"/>
              <a:gd name="connsiteY1" fmla="*/ 72390 h 142875"/>
              <a:gd name="connsiteX2" fmla="*/ 72390 w 142875"/>
              <a:gd name="connsiteY2" fmla="*/ 144780 h 142875"/>
              <a:gd name="connsiteX3" fmla="*/ 144780 w 142875"/>
              <a:gd name="connsiteY3" fmla="*/ 72390 h 142875"/>
              <a:gd name="connsiteX4" fmla="*/ 72390 w 142875"/>
              <a:gd name="connsiteY4" fmla="*/ 0 h 142875"/>
              <a:gd name="connsiteX5" fmla="*/ 72390 w 142875"/>
              <a:gd name="connsiteY5" fmla="*/ 116205 h 142875"/>
              <a:gd name="connsiteX6" fmla="*/ 29528 w 142875"/>
              <a:gd name="connsiteY6" fmla="*/ 73343 h 142875"/>
              <a:gd name="connsiteX7" fmla="*/ 72390 w 142875"/>
              <a:gd name="connsiteY7" fmla="*/ 30480 h 142875"/>
              <a:gd name="connsiteX8" fmla="*/ 115253 w 142875"/>
              <a:gd name="connsiteY8" fmla="*/ 73343 h 142875"/>
              <a:gd name="connsiteX9" fmla="*/ 72390 w 142875"/>
              <a:gd name="connsiteY9" fmla="*/ 116205 h 142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2875" h="142875">
                <a:moveTo>
                  <a:pt x="72390" y="0"/>
                </a:moveTo>
                <a:cubicBezTo>
                  <a:pt x="32385" y="0"/>
                  <a:pt x="0" y="32385"/>
                  <a:pt x="0" y="72390"/>
                </a:cubicBezTo>
                <a:cubicBezTo>
                  <a:pt x="0" y="112395"/>
                  <a:pt x="32385" y="144780"/>
                  <a:pt x="72390" y="144780"/>
                </a:cubicBezTo>
                <a:cubicBezTo>
                  <a:pt x="112395" y="144780"/>
                  <a:pt x="144780" y="112395"/>
                  <a:pt x="144780" y="72390"/>
                </a:cubicBezTo>
                <a:cubicBezTo>
                  <a:pt x="144780" y="32385"/>
                  <a:pt x="113347" y="0"/>
                  <a:pt x="72390" y="0"/>
                </a:cubicBezTo>
                <a:close/>
                <a:moveTo>
                  <a:pt x="72390" y="116205"/>
                </a:moveTo>
                <a:cubicBezTo>
                  <a:pt x="48578" y="116205"/>
                  <a:pt x="29528" y="97155"/>
                  <a:pt x="29528" y="73343"/>
                </a:cubicBezTo>
                <a:cubicBezTo>
                  <a:pt x="29528" y="49530"/>
                  <a:pt x="48578" y="30480"/>
                  <a:pt x="72390" y="30480"/>
                </a:cubicBezTo>
                <a:cubicBezTo>
                  <a:pt x="96203" y="30480"/>
                  <a:pt x="115253" y="49530"/>
                  <a:pt x="115253" y="73343"/>
                </a:cubicBezTo>
                <a:cubicBezTo>
                  <a:pt x="115253" y="97155"/>
                  <a:pt x="96203" y="116205"/>
                  <a:pt x="72390" y="116205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6" name="Freeform: Shape 105" descr="Microsoft graphic campaign icons megaphone, video, settings, chat, news">
            <a:extLst>
              <a:ext uri="{FF2B5EF4-FFF2-40B4-BE49-F238E27FC236}">
                <a16:creationId xmlns:a16="http://schemas.microsoft.com/office/drawing/2014/main" id="{98C17C88-02F5-411D-A81C-3A365BCEADEE}"/>
              </a:ext>
            </a:extLst>
          </p:cNvPr>
          <p:cNvSpPr/>
          <p:nvPr/>
        </p:nvSpPr>
        <p:spPr>
          <a:xfrm>
            <a:off x="9124952" y="2844315"/>
            <a:ext cx="393166" cy="309767"/>
          </a:xfrm>
          <a:custGeom>
            <a:avLst/>
            <a:gdLst>
              <a:gd name="connsiteX0" fmla="*/ 0 w 314325"/>
              <a:gd name="connsiteY0" fmla="*/ 251460 h 247650"/>
              <a:gd name="connsiteX1" fmla="*/ 322898 w 314325"/>
              <a:gd name="connsiteY1" fmla="*/ 251460 h 247650"/>
              <a:gd name="connsiteX2" fmla="*/ 322898 w 314325"/>
              <a:gd name="connsiteY2" fmla="*/ 0 h 247650"/>
              <a:gd name="connsiteX3" fmla="*/ 0 w 314325"/>
              <a:gd name="connsiteY3" fmla="*/ 0 h 247650"/>
              <a:gd name="connsiteX4" fmla="*/ 0 w 314325"/>
              <a:gd name="connsiteY4" fmla="*/ 251460 h 247650"/>
              <a:gd name="connsiteX5" fmla="*/ 286703 w 314325"/>
              <a:gd name="connsiteY5" fmla="*/ 216217 h 247650"/>
              <a:gd name="connsiteX6" fmla="*/ 179070 w 314325"/>
              <a:gd name="connsiteY6" fmla="*/ 216217 h 247650"/>
              <a:gd name="connsiteX7" fmla="*/ 179070 w 314325"/>
              <a:gd name="connsiteY7" fmla="*/ 107633 h 247650"/>
              <a:gd name="connsiteX8" fmla="*/ 286703 w 314325"/>
              <a:gd name="connsiteY8" fmla="*/ 107633 h 247650"/>
              <a:gd name="connsiteX9" fmla="*/ 286703 w 314325"/>
              <a:gd name="connsiteY9" fmla="*/ 216217 h 247650"/>
              <a:gd name="connsiteX10" fmla="*/ 35243 w 314325"/>
              <a:gd name="connsiteY10" fmla="*/ 36195 h 247650"/>
              <a:gd name="connsiteX11" fmla="*/ 286703 w 314325"/>
              <a:gd name="connsiteY11" fmla="*/ 36195 h 247650"/>
              <a:gd name="connsiteX12" fmla="*/ 286703 w 314325"/>
              <a:gd name="connsiteY12" fmla="*/ 72390 h 247650"/>
              <a:gd name="connsiteX13" fmla="*/ 35243 w 314325"/>
              <a:gd name="connsiteY13" fmla="*/ 72390 h 247650"/>
              <a:gd name="connsiteX14" fmla="*/ 35243 w 314325"/>
              <a:gd name="connsiteY14" fmla="*/ 36195 h 247650"/>
              <a:gd name="connsiteX15" fmla="*/ 35243 w 314325"/>
              <a:gd name="connsiteY15" fmla="*/ 107633 h 247650"/>
              <a:gd name="connsiteX16" fmla="*/ 142875 w 314325"/>
              <a:gd name="connsiteY16" fmla="*/ 107633 h 247650"/>
              <a:gd name="connsiteX17" fmla="*/ 142875 w 314325"/>
              <a:gd name="connsiteY17" fmla="*/ 143828 h 247650"/>
              <a:gd name="connsiteX18" fmla="*/ 35243 w 314325"/>
              <a:gd name="connsiteY18" fmla="*/ 143828 h 247650"/>
              <a:gd name="connsiteX19" fmla="*/ 35243 w 314325"/>
              <a:gd name="connsiteY19" fmla="*/ 107633 h 247650"/>
              <a:gd name="connsiteX20" fmla="*/ 35243 w 314325"/>
              <a:gd name="connsiteY20" fmla="*/ 180023 h 247650"/>
              <a:gd name="connsiteX21" fmla="*/ 142875 w 314325"/>
              <a:gd name="connsiteY21" fmla="*/ 180023 h 247650"/>
              <a:gd name="connsiteX22" fmla="*/ 142875 w 314325"/>
              <a:gd name="connsiteY22" fmla="*/ 216217 h 247650"/>
              <a:gd name="connsiteX23" fmla="*/ 35243 w 314325"/>
              <a:gd name="connsiteY23" fmla="*/ 216217 h 247650"/>
              <a:gd name="connsiteX24" fmla="*/ 35243 w 314325"/>
              <a:gd name="connsiteY24" fmla="*/ 180023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14325" h="247650">
                <a:moveTo>
                  <a:pt x="0" y="251460"/>
                </a:moveTo>
                <a:lnTo>
                  <a:pt x="322898" y="251460"/>
                </a:lnTo>
                <a:lnTo>
                  <a:pt x="322898" y="0"/>
                </a:lnTo>
                <a:lnTo>
                  <a:pt x="0" y="0"/>
                </a:lnTo>
                <a:lnTo>
                  <a:pt x="0" y="251460"/>
                </a:lnTo>
                <a:close/>
                <a:moveTo>
                  <a:pt x="286703" y="216217"/>
                </a:moveTo>
                <a:lnTo>
                  <a:pt x="179070" y="216217"/>
                </a:lnTo>
                <a:lnTo>
                  <a:pt x="179070" y="107633"/>
                </a:lnTo>
                <a:lnTo>
                  <a:pt x="286703" y="107633"/>
                </a:lnTo>
                <a:lnTo>
                  <a:pt x="286703" y="216217"/>
                </a:lnTo>
                <a:close/>
                <a:moveTo>
                  <a:pt x="35243" y="36195"/>
                </a:moveTo>
                <a:lnTo>
                  <a:pt x="286703" y="36195"/>
                </a:lnTo>
                <a:lnTo>
                  <a:pt x="286703" y="72390"/>
                </a:lnTo>
                <a:lnTo>
                  <a:pt x="35243" y="72390"/>
                </a:lnTo>
                <a:lnTo>
                  <a:pt x="35243" y="36195"/>
                </a:lnTo>
                <a:close/>
                <a:moveTo>
                  <a:pt x="35243" y="107633"/>
                </a:moveTo>
                <a:lnTo>
                  <a:pt x="142875" y="107633"/>
                </a:lnTo>
                <a:lnTo>
                  <a:pt x="142875" y="143828"/>
                </a:lnTo>
                <a:lnTo>
                  <a:pt x="35243" y="143828"/>
                </a:lnTo>
                <a:lnTo>
                  <a:pt x="35243" y="107633"/>
                </a:lnTo>
                <a:close/>
                <a:moveTo>
                  <a:pt x="35243" y="180023"/>
                </a:moveTo>
                <a:lnTo>
                  <a:pt x="142875" y="180023"/>
                </a:lnTo>
                <a:lnTo>
                  <a:pt x="142875" y="216217"/>
                </a:lnTo>
                <a:lnTo>
                  <a:pt x="35243" y="216217"/>
                </a:lnTo>
                <a:lnTo>
                  <a:pt x="35243" y="180023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7" name="Freeform: Shape 106" descr="Microsoft graphic campaign icons megaphone, video, settings, chat, news">
            <a:extLst>
              <a:ext uri="{FF2B5EF4-FFF2-40B4-BE49-F238E27FC236}">
                <a16:creationId xmlns:a16="http://schemas.microsoft.com/office/drawing/2014/main" id="{E43ECF38-005A-4C8E-B230-5B8144CB18C9}"/>
              </a:ext>
            </a:extLst>
          </p:cNvPr>
          <p:cNvSpPr/>
          <p:nvPr/>
        </p:nvSpPr>
        <p:spPr>
          <a:xfrm>
            <a:off x="8945050" y="3069493"/>
            <a:ext cx="83399" cy="35742"/>
          </a:xfrm>
          <a:custGeom>
            <a:avLst/>
            <a:gdLst>
              <a:gd name="connsiteX0" fmla="*/ 0 w 66675"/>
              <a:gd name="connsiteY0" fmla="*/ 0 h 28575"/>
              <a:gd name="connsiteX1" fmla="*/ 71438 w 66675"/>
              <a:gd name="connsiteY1" fmla="*/ 0 h 28575"/>
              <a:gd name="connsiteX2" fmla="*/ 71438 w 66675"/>
              <a:gd name="connsiteY2" fmla="*/ 36195 h 28575"/>
              <a:gd name="connsiteX3" fmla="*/ 0 w 66675"/>
              <a:gd name="connsiteY3" fmla="*/ 36195 h 2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675" h="28575">
                <a:moveTo>
                  <a:pt x="0" y="0"/>
                </a:moveTo>
                <a:lnTo>
                  <a:pt x="71438" y="0"/>
                </a:lnTo>
                <a:lnTo>
                  <a:pt x="71438" y="36195"/>
                </a:lnTo>
                <a:lnTo>
                  <a:pt x="0" y="36195"/>
                </a:ln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8" name="Freeform: Shape 107" descr="Microsoft graphic campaign icons megaphone, video, settings, chat, news">
            <a:extLst>
              <a:ext uri="{FF2B5EF4-FFF2-40B4-BE49-F238E27FC236}">
                <a16:creationId xmlns:a16="http://schemas.microsoft.com/office/drawing/2014/main" id="{908682B1-CC99-4E5A-8E80-C060B1E185FD}"/>
              </a:ext>
            </a:extLst>
          </p:cNvPr>
          <p:cNvSpPr/>
          <p:nvPr/>
        </p:nvSpPr>
        <p:spPr>
          <a:xfrm>
            <a:off x="8899776" y="2978945"/>
            <a:ext cx="131055" cy="35742"/>
          </a:xfrm>
          <a:custGeom>
            <a:avLst/>
            <a:gdLst>
              <a:gd name="connsiteX0" fmla="*/ 0 w 104775"/>
              <a:gd name="connsiteY0" fmla="*/ 0 h 28575"/>
              <a:gd name="connsiteX1" fmla="*/ 107632 w 104775"/>
              <a:gd name="connsiteY1" fmla="*/ 0 h 28575"/>
              <a:gd name="connsiteX2" fmla="*/ 107632 w 104775"/>
              <a:gd name="connsiteY2" fmla="*/ 36195 h 28575"/>
              <a:gd name="connsiteX3" fmla="*/ 0 w 104775"/>
              <a:gd name="connsiteY3" fmla="*/ 36195 h 2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775" h="28575">
                <a:moveTo>
                  <a:pt x="0" y="0"/>
                </a:moveTo>
                <a:lnTo>
                  <a:pt x="107632" y="0"/>
                </a:lnTo>
                <a:lnTo>
                  <a:pt x="107632" y="36195"/>
                </a:lnTo>
                <a:lnTo>
                  <a:pt x="0" y="36195"/>
                </a:ln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9" name="Freeform: Shape 108" descr="Microsoft graphic campaign icons megaphone, video, settings, chat, news">
            <a:extLst>
              <a:ext uri="{FF2B5EF4-FFF2-40B4-BE49-F238E27FC236}">
                <a16:creationId xmlns:a16="http://schemas.microsoft.com/office/drawing/2014/main" id="{5EADFE0D-DE50-4E54-A5B2-914449DB06B3}"/>
              </a:ext>
            </a:extLst>
          </p:cNvPr>
          <p:cNvSpPr/>
          <p:nvPr/>
        </p:nvSpPr>
        <p:spPr>
          <a:xfrm>
            <a:off x="8854502" y="2889590"/>
            <a:ext cx="178712" cy="35742"/>
          </a:xfrm>
          <a:custGeom>
            <a:avLst/>
            <a:gdLst>
              <a:gd name="connsiteX0" fmla="*/ 0 w 142875"/>
              <a:gd name="connsiteY0" fmla="*/ 0 h 28575"/>
              <a:gd name="connsiteX1" fmla="*/ 143828 w 142875"/>
              <a:gd name="connsiteY1" fmla="*/ 0 h 28575"/>
              <a:gd name="connsiteX2" fmla="*/ 143828 w 142875"/>
              <a:gd name="connsiteY2" fmla="*/ 36195 h 28575"/>
              <a:gd name="connsiteX3" fmla="*/ 0 w 142875"/>
              <a:gd name="connsiteY3" fmla="*/ 36195 h 2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2875" h="28575">
                <a:moveTo>
                  <a:pt x="0" y="0"/>
                </a:moveTo>
                <a:lnTo>
                  <a:pt x="143828" y="0"/>
                </a:lnTo>
                <a:lnTo>
                  <a:pt x="143828" y="36195"/>
                </a:lnTo>
                <a:lnTo>
                  <a:pt x="0" y="36195"/>
                </a:ln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0" name="Freeform: Shape 109" descr="Microsoft graphic campaign icons megaphone, video, settings, chat, news">
            <a:extLst>
              <a:ext uri="{FF2B5EF4-FFF2-40B4-BE49-F238E27FC236}">
                <a16:creationId xmlns:a16="http://schemas.microsoft.com/office/drawing/2014/main" id="{0BC43165-8E36-4E2B-8C52-2A3B50849BD3}"/>
              </a:ext>
            </a:extLst>
          </p:cNvPr>
          <p:cNvSpPr/>
          <p:nvPr/>
        </p:nvSpPr>
        <p:spPr>
          <a:xfrm>
            <a:off x="9079680" y="2800234"/>
            <a:ext cx="488479" cy="393166"/>
          </a:xfrm>
          <a:custGeom>
            <a:avLst/>
            <a:gdLst>
              <a:gd name="connsiteX0" fmla="*/ 0 w 390525"/>
              <a:gd name="connsiteY0" fmla="*/ 0 h 314325"/>
              <a:gd name="connsiteX1" fmla="*/ 0 w 390525"/>
              <a:gd name="connsiteY1" fmla="*/ 322897 h 314325"/>
              <a:gd name="connsiteX2" fmla="*/ 395288 w 390525"/>
              <a:gd name="connsiteY2" fmla="*/ 322897 h 314325"/>
              <a:gd name="connsiteX3" fmla="*/ 395288 w 390525"/>
              <a:gd name="connsiteY3" fmla="*/ 0 h 314325"/>
              <a:gd name="connsiteX4" fmla="*/ 0 w 390525"/>
              <a:gd name="connsiteY4" fmla="*/ 0 h 314325"/>
              <a:gd name="connsiteX5" fmla="*/ 359093 w 390525"/>
              <a:gd name="connsiteY5" fmla="*/ 286703 h 314325"/>
              <a:gd name="connsiteX6" fmla="*/ 36195 w 390525"/>
              <a:gd name="connsiteY6" fmla="*/ 286703 h 314325"/>
              <a:gd name="connsiteX7" fmla="*/ 36195 w 390525"/>
              <a:gd name="connsiteY7" fmla="*/ 35242 h 314325"/>
              <a:gd name="connsiteX8" fmla="*/ 359093 w 390525"/>
              <a:gd name="connsiteY8" fmla="*/ 35242 h 314325"/>
              <a:gd name="connsiteX9" fmla="*/ 359093 w 390525"/>
              <a:gd name="connsiteY9" fmla="*/ 286703 h 314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0525" h="314325">
                <a:moveTo>
                  <a:pt x="0" y="0"/>
                </a:moveTo>
                <a:lnTo>
                  <a:pt x="0" y="322897"/>
                </a:lnTo>
                <a:lnTo>
                  <a:pt x="395288" y="322897"/>
                </a:lnTo>
                <a:lnTo>
                  <a:pt x="395288" y="0"/>
                </a:lnTo>
                <a:lnTo>
                  <a:pt x="0" y="0"/>
                </a:lnTo>
                <a:close/>
                <a:moveTo>
                  <a:pt x="359093" y="286703"/>
                </a:moveTo>
                <a:lnTo>
                  <a:pt x="36195" y="286703"/>
                </a:lnTo>
                <a:lnTo>
                  <a:pt x="36195" y="35242"/>
                </a:lnTo>
                <a:lnTo>
                  <a:pt x="359093" y="35242"/>
                </a:lnTo>
                <a:lnTo>
                  <a:pt x="359093" y="286703"/>
                </a:ln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1" name="Freeform: Shape 110" descr="Microsoft graphic campaign icons megaphone, video, settings, chat, news">
            <a:extLst>
              <a:ext uri="{FF2B5EF4-FFF2-40B4-BE49-F238E27FC236}">
                <a16:creationId xmlns:a16="http://schemas.microsoft.com/office/drawing/2014/main" id="{0496A350-E444-46C6-A531-C69B5F9F9C3E}"/>
              </a:ext>
            </a:extLst>
          </p:cNvPr>
          <p:cNvSpPr/>
          <p:nvPr/>
        </p:nvSpPr>
        <p:spPr>
          <a:xfrm>
            <a:off x="9169035" y="3069493"/>
            <a:ext cx="131055" cy="35742"/>
          </a:xfrm>
          <a:custGeom>
            <a:avLst/>
            <a:gdLst>
              <a:gd name="connsiteX0" fmla="*/ 0 w 104775"/>
              <a:gd name="connsiteY0" fmla="*/ 0 h 28575"/>
              <a:gd name="connsiteX1" fmla="*/ 107632 w 104775"/>
              <a:gd name="connsiteY1" fmla="*/ 0 h 28575"/>
              <a:gd name="connsiteX2" fmla="*/ 107632 w 104775"/>
              <a:gd name="connsiteY2" fmla="*/ 36195 h 28575"/>
              <a:gd name="connsiteX3" fmla="*/ 0 w 104775"/>
              <a:gd name="connsiteY3" fmla="*/ 36195 h 2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775" h="28575">
                <a:moveTo>
                  <a:pt x="0" y="0"/>
                </a:moveTo>
                <a:lnTo>
                  <a:pt x="107632" y="0"/>
                </a:lnTo>
                <a:lnTo>
                  <a:pt x="107632" y="36195"/>
                </a:lnTo>
                <a:lnTo>
                  <a:pt x="0" y="36195"/>
                </a:ln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2" name="Freeform: Shape 111" descr="Microsoft graphic campaign icons megaphone, video, settings, chat, news">
            <a:extLst>
              <a:ext uri="{FF2B5EF4-FFF2-40B4-BE49-F238E27FC236}">
                <a16:creationId xmlns:a16="http://schemas.microsoft.com/office/drawing/2014/main" id="{CCFEC639-E8F2-4C83-BA2A-60EE50FF2094}"/>
              </a:ext>
            </a:extLst>
          </p:cNvPr>
          <p:cNvSpPr/>
          <p:nvPr/>
        </p:nvSpPr>
        <p:spPr>
          <a:xfrm>
            <a:off x="9348939" y="2978945"/>
            <a:ext cx="131055" cy="131055"/>
          </a:xfrm>
          <a:custGeom>
            <a:avLst/>
            <a:gdLst>
              <a:gd name="connsiteX0" fmla="*/ 0 w 104775"/>
              <a:gd name="connsiteY0" fmla="*/ 0 h 104775"/>
              <a:gd name="connsiteX1" fmla="*/ 107632 w 104775"/>
              <a:gd name="connsiteY1" fmla="*/ 0 h 104775"/>
              <a:gd name="connsiteX2" fmla="*/ 107632 w 104775"/>
              <a:gd name="connsiteY2" fmla="*/ 107633 h 104775"/>
              <a:gd name="connsiteX3" fmla="*/ 0 w 104775"/>
              <a:gd name="connsiteY3" fmla="*/ 107633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775" h="104775">
                <a:moveTo>
                  <a:pt x="0" y="0"/>
                </a:moveTo>
                <a:lnTo>
                  <a:pt x="107632" y="0"/>
                </a:lnTo>
                <a:lnTo>
                  <a:pt x="107632" y="107633"/>
                </a:lnTo>
                <a:lnTo>
                  <a:pt x="0" y="107633"/>
                </a:ln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3" name="Freeform: Shape 112" descr="Microsoft graphic campaign icons megaphone, video, settings, chat, news">
            <a:extLst>
              <a:ext uri="{FF2B5EF4-FFF2-40B4-BE49-F238E27FC236}">
                <a16:creationId xmlns:a16="http://schemas.microsoft.com/office/drawing/2014/main" id="{3787E245-C7DB-4F34-A3C1-851E5F69B73F}"/>
              </a:ext>
            </a:extLst>
          </p:cNvPr>
          <p:cNvSpPr/>
          <p:nvPr/>
        </p:nvSpPr>
        <p:spPr>
          <a:xfrm>
            <a:off x="9169035" y="2889590"/>
            <a:ext cx="309767" cy="35742"/>
          </a:xfrm>
          <a:custGeom>
            <a:avLst/>
            <a:gdLst>
              <a:gd name="connsiteX0" fmla="*/ 0 w 247650"/>
              <a:gd name="connsiteY0" fmla="*/ 0 h 28575"/>
              <a:gd name="connsiteX1" fmla="*/ 251460 w 247650"/>
              <a:gd name="connsiteY1" fmla="*/ 0 h 28575"/>
              <a:gd name="connsiteX2" fmla="*/ 251460 w 247650"/>
              <a:gd name="connsiteY2" fmla="*/ 36195 h 28575"/>
              <a:gd name="connsiteX3" fmla="*/ 0 w 247650"/>
              <a:gd name="connsiteY3" fmla="*/ 36195 h 2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50" h="28575">
                <a:moveTo>
                  <a:pt x="0" y="0"/>
                </a:moveTo>
                <a:lnTo>
                  <a:pt x="251460" y="0"/>
                </a:lnTo>
                <a:lnTo>
                  <a:pt x="251460" y="36195"/>
                </a:lnTo>
                <a:lnTo>
                  <a:pt x="0" y="36195"/>
                </a:ln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4" name="Freeform: Shape 113" descr="Microsoft graphic campaign icons megaphone, video, settings, chat, news">
            <a:extLst>
              <a:ext uri="{FF2B5EF4-FFF2-40B4-BE49-F238E27FC236}">
                <a16:creationId xmlns:a16="http://schemas.microsoft.com/office/drawing/2014/main" id="{74D21A6D-7A8D-485E-B61B-9697FA75B806}"/>
              </a:ext>
            </a:extLst>
          </p:cNvPr>
          <p:cNvSpPr/>
          <p:nvPr/>
        </p:nvSpPr>
        <p:spPr>
          <a:xfrm>
            <a:off x="9169035" y="2978945"/>
            <a:ext cx="131055" cy="35742"/>
          </a:xfrm>
          <a:custGeom>
            <a:avLst/>
            <a:gdLst>
              <a:gd name="connsiteX0" fmla="*/ 0 w 104775"/>
              <a:gd name="connsiteY0" fmla="*/ 0 h 28575"/>
              <a:gd name="connsiteX1" fmla="*/ 107632 w 104775"/>
              <a:gd name="connsiteY1" fmla="*/ 0 h 28575"/>
              <a:gd name="connsiteX2" fmla="*/ 107632 w 104775"/>
              <a:gd name="connsiteY2" fmla="*/ 36195 h 28575"/>
              <a:gd name="connsiteX3" fmla="*/ 0 w 104775"/>
              <a:gd name="connsiteY3" fmla="*/ 36195 h 28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775" h="28575">
                <a:moveTo>
                  <a:pt x="0" y="0"/>
                </a:moveTo>
                <a:lnTo>
                  <a:pt x="107632" y="0"/>
                </a:lnTo>
                <a:lnTo>
                  <a:pt x="107632" y="36195"/>
                </a:lnTo>
                <a:lnTo>
                  <a:pt x="0" y="36195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Freeform: Shape 114" descr="Microsoft graphic campaign icons megaphone, video, settings, chat, news">
            <a:extLst>
              <a:ext uri="{FF2B5EF4-FFF2-40B4-BE49-F238E27FC236}">
                <a16:creationId xmlns:a16="http://schemas.microsoft.com/office/drawing/2014/main" id="{0F78BB31-18DF-4D4E-B9E8-E9E9898C7D98}"/>
              </a:ext>
            </a:extLst>
          </p:cNvPr>
          <p:cNvSpPr/>
          <p:nvPr/>
        </p:nvSpPr>
        <p:spPr>
          <a:xfrm>
            <a:off x="9014152" y="1592141"/>
            <a:ext cx="416994" cy="297853"/>
          </a:xfrm>
          <a:custGeom>
            <a:avLst/>
            <a:gdLst>
              <a:gd name="connsiteX0" fmla="*/ 0 w 333375"/>
              <a:gd name="connsiteY0" fmla="*/ 240030 h 238125"/>
              <a:gd name="connsiteX1" fmla="*/ 337185 w 333375"/>
              <a:gd name="connsiteY1" fmla="*/ 240030 h 238125"/>
              <a:gd name="connsiteX2" fmla="*/ 337185 w 333375"/>
              <a:gd name="connsiteY2" fmla="*/ 0 h 238125"/>
              <a:gd name="connsiteX3" fmla="*/ 0 w 333375"/>
              <a:gd name="connsiteY3" fmla="*/ 0 h 238125"/>
              <a:gd name="connsiteX4" fmla="*/ 0 w 333375"/>
              <a:gd name="connsiteY4" fmla="*/ 240030 h 238125"/>
              <a:gd name="connsiteX5" fmla="*/ 24765 w 333375"/>
              <a:gd name="connsiteY5" fmla="*/ 23813 h 238125"/>
              <a:gd name="connsiteX6" fmla="*/ 313372 w 333375"/>
              <a:gd name="connsiteY6" fmla="*/ 23813 h 238125"/>
              <a:gd name="connsiteX7" fmla="*/ 313372 w 333375"/>
              <a:gd name="connsiteY7" fmla="*/ 216218 h 238125"/>
              <a:gd name="connsiteX8" fmla="*/ 24765 w 333375"/>
              <a:gd name="connsiteY8" fmla="*/ 216218 h 238125"/>
              <a:gd name="connsiteX9" fmla="*/ 24765 w 333375"/>
              <a:gd name="connsiteY9" fmla="*/ 23813 h 2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3375" h="238125">
                <a:moveTo>
                  <a:pt x="0" y="240030"/>
                </a:moveTo>
                <a:lnTo>
                  <a:pt x="337185" y="240030"/>
                </a:lnTo>
                <a:lnTo>
                  <a:pt x="337185" y="0"/>
                </a:lnTo>
                <a:lnTo>
                  <a:pt x="0" y="0"/>
                </a:lnTo>
                <a:lnTo>
                  <a:pt x="0" y="240030"/>
                </a:lnTo>
                <a:close/>
                <a:moveTo>
                  <a:pt x="24765" y="23813"/>
                </a:moveTo>
                <a:lnTo>
                  <a:pt x="313372" y="23813"/>
                </a:lnTo>
                <a:lnTo>
                  <a:pt x="313372" y="216218"/>
                </a:lnTo>
                <a:lnTo>
                  <a:pt x="24765" y="216218"/>
                </a:lnTo>
                <a:lnTo>
                  <a:pt x="24765" y="23813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6" name="Freeform: Shape 115" descr="Microsoft graphic campaign icons megaphone, video, settings, chat, news">
            <a:extLst>
              <a:ext uri="{FF2B5EF4-FFF2-40B4-BE49-F238E27FC236}">
                <a16:creationId xmlns:a16="http://schemas.microsoft.com/office/drawing/2014/main" id="{ECB66CC7-5093-4E57-93E1-0ABE806FB3EB}"/>
              </a:ext>
            </a:extLst>
          </p:cNvPr>
          <p:cNvSpPr/>
          <p:nvPr/>
        </p:nvSpPr>
        <p:spPr>
          <a:xfrm>
            <a:off x="9045128" y="1621926"/>
            <a:ext cx="357424" cy="238283"/>
          </a:xfrm>
          <a:custGeom>
            <a:avLst/>
            <a:gdLst>
              <a:gd name="connsiteX0" fmla="*/ 288607 w 285750"/>
              <a:gd name="connsiteY0" fmla="*/ 0 h 190500"/>
              <a:gd name="connsiteX1" fmla="*/ 0 w 285750"/>
              <a:gd name="connsiteY1" fmla="*/ 0 h 190500"/>
              <a:gd name="connsiteX2" fmla="*/ 0 w 285750"/>
              <a:gd name="connsiteY2" fmla="*/ 192405 h 190500"/>
              <a:gd name="connsiteX3" fmla="*/ 288607 w 285750"/>
              <a:gd name="connsiteY3" fmla="*/ 192405 h 190500"/>
              <a:gd name="connsiteX4" fmla="*/ 288607 w 285750"/>
              <a:gd name="connsiteY4" fmla="*/ 0 h 190500"/>
              <a:gd name="connsiteX5" fmla="*/ 96203 w 285750"/>
              <a:gd name="connsiteY5" fmla="*/ 144780 h 190500"/>
              <a:gd name="connsiteX6" fmla="*/ 96203 w 285750"/>
              <a:gd name="connsiteY6" fmla="*/ 48578 h 190500"/>
              <a:gd name="connsiteX7" fmla="*/ 192405 w 285750"/>
              <a:gd name="connsiteY7" fmla="*/ 97155 h 190500"/>
              <a:gd name="connsiteX8" fmla="*/ 96203 w 285750"/>
              <a:gd name="connsiteY8" fmla="*/ 14478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5750" h="190500">
                <a:moveTo>
                  <a:pt x="288607" y="0"/>
                </a:moveTo>
                <a:lnTo>
                  <a:pt x="0" y="0"/>
                </a:lnTo>
                <a:lnTo>
                  <a:pt x="0" y="192405"/>
                </a:lnTo>
                <a:lnTo>
                  <a:pt x="288607" y="192405"/>
                </a:lnTo>
                <a:lnTo>
                  <a:pt x="288607" y="0"/>
                </a:lnTo>
                <a:close/>
                <a:moveTo>
                  <a:pt x="96203" y="144780"/>
                </a:moveTo>
                <a:lnTo>
                  <a:pt x="96203" y="48578"/>
                </a:lnTo>
                <a:lnTo>
                  <a:pt x="192405" y="97155"/>
                </a:lnTo>
                <a:lnTo>
                  <a:pt x="96203" y="14478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7" name="Freeform: Shape 116" descr="Microsoft graphic campaign icons megaphone, video, settings, chat, news">
            <a:extLst>
              <a:ext uri="{FF2B5EF4-FFF2-40B4-BE49-F238E27FC236}">
                <a16:creationId xmlns:a16="http://schemas.microsoft.com/office/drawing/2014/main" id="{FD972DE6-43F1-4A4B-A092-CA416B2A409E}"/>
              </a:ext>
            </a:extLst>
          </p:cNvPr>
          <p:cNvSpPr/>
          <p:nvPr/>
        </p:nvSpPr>
        <p:spPr>
          <a:xfrm>
            <a:off x="8984367" y="1561164"/>
            <a:ext cx="476565" cy="357424"/>
          </a:xfrm>
          <a:custGeom>
            <a:avLst/>
            <a:gdLst>
              <a:gd name="connsiteX0" fmla="*/ 0 w 381000"/>
              <a:gd name="connsiteY0" fmla="*/ 0 h 285750"/>
              <a:gd name="connsiteX1" fmla="*/ 0 w 381000"/>
              <a:gd name="connsiteY1" fmla="*/ 288608 h 285750"/>
              <a:gd name="connsiteX2" fmla="*/ 384810 w 381000"/>
              <a:gd name="connsiteY2" fmla="*/ 288608 h 285750"/>
              <a:gd name="connsiteX3" fmla="*/ 384810 w 381000"/>
              <a:gd name="connsiteY3" fmla="*/ 0 h 285750"/>
              <a:gd name="connsiteX4" fmla="*/ 0 w 381000"/>
              <a:gd name="connsiteY4" fmla="*/ 0 h 285750"/>
              <a:gd name="connsiteX5" fmla="*/ 360997 w 381000"/>
              <a:gd name="connsiteY5" fmla="*/ 264795 h 285750"/>
              <a:gd name="connsiteX6" fmla="*/ 23813 w 381000"/>
              <a:gd name="connsiteY6" fmla="*/ 264795 h 285750"/>
              <a:gd name="connsiteX7" fmla="*/ 23813 w 381000"/>
              <a:gd name="connsiteY7" fmla="*/ 24765 h 285750"/>
              <a:gd name="connsiteX8" fmla="*/ 360997 w 381000"/>
              <a:gd name="connsiteY8" fmla="*/ 24765 h 285750"/>
              <a:gd name="connsiteX9" fmla="*/ 360997 w 381000"/>
              <a:gd name="connsiteY9" fmla="*/ 264795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1000" h="285750">
                <a:moveTo>
                  <a:pt x="0" y="0"/>
                </a:moveTo>
                <a:lnTo>
                  <a:pt x="0" y="288608"/>
                </a:lnTo>
                <a:lnTo>
                  <a:pt x="384810" y="288608"/>
                </a:lnTo>
                <a:lnTo>
                  <a:pt x="384810" y="0"/>
                </a:lnTo>
                <a:lnTo>
                  <a:pt x="0" y="0"/>
                </a:lnTo>
                <a:close/>
                <a:moveTo>
                  <a:pt x="360997" y="264795"/>
                </a:moveTo>
                <a:lnTo>
                  <a:pt x="23813" y="264795"/>
                </a:lnTo>
                <a:lnTo>
                  <a:pt x="23813" y="24765"/>
                </a:lnTo>
                <a:lnTo>
                  <a:pt x="360997" y="24765"/>
                </a:lnTo>
                <a:lnTo>
                  <a:pt x="360997" y="264795"/>
                </a:ln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8" name="Freeform: Shape 117" descr="Microsoft graphic campaign icons megaphone, video, settings, chat, news">
            <a:extLst>
              <a:ext uri="{FF2B5EF4-FFF2-40B4-BE49-F238E27FC236}">
                <a16:creationId xmlns:a16="http://schemas.microsoft.com/office/drawing/2014/main" id="{6BDA9349-9FCD-434E-98AF-C2F9509AD705}"/>
              </a:ext>
            </a:extLst>
          </p:cNvPr>
          <p:cNvSpPr/>
          <p:nvPr/>
        </p:nvSpPr>
        <p:spPr>
          <a:xfrm>
            <a:off x="8335046" y="1962670"/>
            <a:ext cx="512307" cy="512307"/>
          </a:xfrm>
          <a:custGeom>
            <a:avLst/>
            <a:gdLst>
              <a:gd name="connsiteX0" fmla="*/ 205740 w 409575"/>
              <a:gd name="connsiteY0" fmla="*/ 411480 h 409575"/>
              <a:gd name="connsiteX1" fmla="*/ 0 w 409575"/>
              <a:gd name="connsiteY1" fmla="*/ 205740 h 409575"/>
              <a:gd name="connsiteX2" fmla="*/ 205740 w 409575"/>
              <a:gd name="connsiteY2" fmla="*/ 0 h 409575"/>
              <a:gd name="connsiteX3" fmla="*/ 411480 w 409575"/>
              <a:gd name="connsiteY3" fmla="*/ 205740 h 409575"/>
              <a:gd name="connsiteX4" fmla="*/ 205740 w 409575"/>
              <a:gd name="connsiteY4" fmla="*/ 411480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575" h="409575">
                <a:moveTo>
                  <a:pt x="205740" y="411480"/>
                </a:moveTo>
                <a:cubicBezTo>
                  <a:pt x="92393" y="411480"/>
                  <a:pt x="0" y="319088"/>
                  <a:pt x="0" y="205740"/>
                </a:cubicBezTo>
                <a:cubicBezTo>
                  <a:pt x="0" y="92393"/>
                  <a:pt x="92393" y="0"/>
                  <a:pt x="205740" y="0"/>
                </a:cubicBezTo>
                <a:cubicBezTo>
                  <a:pt x="319088" y="0"/>
                  <a:pt x="411480" y="92393"/>
                  <a:pt x="411480" y="205740"/>
                </a:cubicBezTo>
                <a:cubicBezTo>
                  <a:pt x="411480" y="319088"/>
                  <a:pt x="319088" y="411480"/>
                  <a:pt x="205740" y="41148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9" name="Freeform: Shape 118" descr="Microsoft graphic campaign icons megaphone, video, settings, chat, news">
            <a:extLst>
              <a:ext uri="{FF2B5EF4-FFF2-40B4-BE49-F238E27FC236}">
                <a16:creationId xmlns:a16="http://schemas.microsoft.com/office/drawing/2014/main" id="{F30762DC-4AA0-4E92-92CE-6BADF335F1A8}"/>
              </a:ext>
            </a:extLst>
          </p:cNvPr>
          <p:cNvSpPr/>
          <p:nvPr/>
        </p:nvSpPr>
        <p:spPr>
          <a:xfrm>
            <a:off x="8305262" y="1932885"/>
            <a:ext cx="571878" cy="571878"/>
          </a:xfrm>
          <a:custGeom>
            <a:avLst/>
            <a:gdLst>
              <a:gd name="connsiteX0" fmla="*/ 229553 w 457200"/>
              <a:gd name="connsiteY0" fmla="*/ 47625 h 457200"/>
              <a:gd name="connsiteX1" fmla="*/ 411480 w 457200"/>
              <a:gd name="connsiteY1" fmla="*/ 229553 h 457200"/>
              <a:gd name="connsiteX2" fmla="*/ 229553 w 457200"/>
              <a:gd name="connsiteY2" fmla="*/ 411480 h 457200"/>
              <a:gd name="connsiteX3" fmla="*/ 47625 w 457200"/>
              <a:gd name="connsiteY3" fmla="*/ 229553 h 457200"/>
              <a:gd name="connsiteX4" fmla="*/ 229553 w 457200"/>
              <a:gd name="connsiteY4" fmla="*/ 47625 h 457200"/>
              <a:gd name="connsiteX5" fmla="*/ 229553 w 457200"/>
              <a:gd name="connsiteY5" fmla="*/ 0 h 457200"/>
              <a:gd name="connsiteX6" fmla="*/ 0 w 457200"/>
              <a:gd name="connsiteY6" fmla="*/ 229553 h 457200"/>
              <a:gd name="connsiteX7" fmla="*/ 229553 w 457200"/>
              <a:gd name="connsiteY7" fmla="*/ 459105 h 457200"/>
              <a:gd name="connsiteX8" fmla="*/ 459105 w 457200"/>
              <a:gd name="connsiteY8" fmla="*/ 229553 h 457200"/>
              <a:gd name="connsiteX9" fmla="*/ 229553 w 457200"/>
              <a:gd name="connsiteY9" fmla="*/ 0 h 457200"/>
              <a:gd name="connsiteX10" fmla="*/ 229553 w 457200"/>
              <a:gd name="connsiteY10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57200" h="457200">
                <a:moveTo>
                  <a:pt x="229553" y="47625"/>
                </a:moveTo>
                <a:cubicBezTo>
                  <a:pt x="330518" y="47625"/>
                  <a:pt x="411480" y="129540"/>
                  <a:pt x="411480" y="229553"/>
                </a:cubicBezTo>
                <a:cubicBezTo>
                  <a:pt x="411480" y="330518"/>
                  <a:pt x="329565" y="411480"/>
                  <a:pt x="229553" y="411480"/>
                </a:cubicBezTo>
                <a:cubicBezTo>
                  <a:pt x="129540" y="411480"/>
                  <a:pt x="47625" y="329565"/>
                  <a:pt x="47625" y="229553"/>
                </a:cubicBezTo>
                <a:cubicBezTo>
                  <a:pt x="47625" y="128587"/>
                  <a:pt x="128588" y="47625"/>
                  <a:pt x="229553" y="47625"/>
                </a:cubicBezTo>
                <a:moveTo>
                  <a:pt x="229553" y="0"/>
                </a:moveTo>
                <a:cubicBezTo>
                  <a:pt x="102870" y="0"/>
                  <a:pt x="0" y="102870"/>
                  <a:pt x="0" y="229553"/>
                </a:cubicBezTo>
                <a:cubicBezTo>
                  <a:pt x="0" y="356235"/>
                  <a:pt x="102870" y="459105"/>
                  <a:pt x="229553" y="459105"/>
                </a:cubicBezTo>
                <a:cubicBezTo>
                  <a:pt x="356235" y="459105"/>
                  <a:pt x="459105" y="356235"/>
                  <a:pt x="459105" y="229553"/>
                </a:cubicBezTo>
                <a:cubicBezTo>
                  <a:pt x="459105" y="102870"/>
                  <a:pt x="355282" y="0"/>
                  <a:pt x="229553" y="0"/>
                </a:cubicBezTo>
                <a:lnTo>
                  <a:pt x="229553" y="0"/>
                </a:ln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0" name="Freeform: Shape 119" descr="Microsoft graphic campaign icons megaphone, video, settings, chat, news">
            <a:extLst>
              <a:ext uri="{FF2B5EF4-FFF2-40B4-BE49-F238E27FC236}">
                <a16:creationId xmlns:a16="http://schemas.microsoft.com/office/drawing/2014/main" id="{F7F2C038-F5BA-4C9D-A1F7-714FA8921616}"/>
              </a:ext>
            </a:extLst>
          </p:cNvPr>
          <p:cNvSpPr/>
          <p:nvPr/>
        </p:nvSpPr>
        <p:spPr>
          <a:xfrm>
            <a:off x="8449422" y="2077047"/>
            <a:ext cx="285939" cy="285939"/>
          </a:xfrm>
          <a:custGeom>
            <a:avLst/>
            <a:gdLst>
              <a:gd name="connsiteX0" fmla="*/ 199072 w 228600"/>
              <a:gd name="connsiteY0" fmla="*/ 116205 h 228600"/>
              <a:gd name="connsiteX1" fmla="*/ 199072 w 228600"/>
              <a:gd name="connsiteY1" fmla="*/ 114300 h 228600"/>
              <a:gd name="connsiteX2" fmla="*/ 199072 w 228600"/>
              <a:gd name="connsiteY2" fmla="*/ 112395 h 228600"/>
              <a:gd name="connsiteX3" fmla="*/ 199072 w 228600"/>
              <a:gd name="connsiteY3" fmla="*/ 110490 h 228600"/>
              <a:gd name="connsiteX4" fmla="*/ 228600 w 228600"/>
              <a:gd name="connsiteY4" fmla="*/ 92392 h 228600"/>
              <a:gd name="connsiteX5" fmla="*/ 210503 w 228600"/>
              <a:gd name="connsiteY5" fmla="*/ 49530 h 228600"/>
              <a:gd name="connsiteX6" fmla="*/ 177165 w 228600"/>
              <a:gd name="connsiteY6" fmla="*/ 57150 h 228600"/>
              <a:gd name="connsiteX7" fmla="*/ 171450 w 228600"/>
              <a:gd name="connsiteY7" fmla="*/ 51435 h 228600"/>
              <a:gd name="connsiteX8" fmla="*/ 179070 w 228600"/>
              <a:gd name="connsiteY8" fmla="*/ 18097 h 228600"/>
              <a:gd name="connsiteX9" fmla="*/ 136207 w 228600"/>
              <a:gd name="connsiteY9" fmla="*/ 0 h 228600"/>
              <a:gd name="connsiteX10" fmla="*/ 118110 w 228600"/>
              <a:gd name="connsiteY10" fmla="*/ 29527 h 228600"/>
              <a:gd name="connsiteX11" fmla="*/ 116205 w 228600"/>
              <a:gd name="connsiteY11" fmla="*/ 29527 h 228600"/>
              <a:gd name="connsiteX12" fmla="*/ 114300 w 228600"/>
              <a:gd name="connsiteY12" fmla="*/ 29527 h 228600"/>
              <a:gd name="connsiteX13" fmla="*/ 112395 w 228600"/>
              <a:gd name="connsiteY13" fmla="*/ 29527 h 228600"/>
              <a:gd name="connsiteX14" fmla="*/ 110490 w 228600"/>
              <a:gd name="connsiteY14" fmla="*/ 29527 h 228600"/>
              <a:gd name="connsiteX15" fmla="*/ 92392 w 228600"/>
              <a:gd name="connsiteY15" fmla="*/ 0 h 228600"/>
              <a:gd name="connsiteX16" fmla="*/ 49530 w 228600"/>
              <a:gd name="connsiteY16" fmla="*/ 18097 h 228600"/>
              <a:gd name="connsiteX17" fmla="*/ 57150 w 228600"/>
              <a:gd name="connsiteY17" fmla="*/ 51435 h 228600"/>
              <a:gd name="connsiteX18" fmla="*/ 51435 w 228600"/>
              <a:gd name="connsiteY18" fmla="*/ 57150 h 228600"/>
              <a:gd name="connsiteX19" fmla="*/ 18097 w 228600"/>
              <a:gd name="connsiteY19" fmla="*/ 49530 h 228600"/>
              <a:gd name="connsiteX20" fmla="*/ 0 w 228600"/>
              <a:gd name="connsiteY20" fmla="*/ 92392 h 228600"/>
              <a:gd name="connsiteX21" fmla="*/ 29528 w 228600"/>
              <a:gd name="connsiteY21" fmla="*/ 110490 h 228600"/>
              <a:gd name="connsiteX22" fmla="*/ 29528 w 228600"/>
              <a:gd name="connsiteY22" fmla="*/ 112395 h 228600"/>
              <a:gd name="connsiteX23" fmla="*/ 29528 w 228600"/>
              <a:gd name="connsiteY23" fmla="*/ 114300 h 228600"/>
              <a:gd name="connsiteX24" fmla="*/ 29528 w 228600"/>
              <a:gd name="connsiteY24" fmla="*/ 116205 h 228600"/>
              <a:gd name="connsiteX25" fmla="*/ 29528 w 228600"/>
              <a:gd name="connsiteY25" fmla="*/ 118110 h 228600"/>
              <a:gd name="connsiteX26" fmla="*/ 0 w 228600"/>
              <a:gd name="connsiteY26" fmla="*/ 136207 h 228600"/>
              <a:gd name="connsiteX27" fmla="*/ 18097 w 228600"/>
              <a:gd name="connsiteY27" fmla="*/ 179070 h 228600"/>
              <a:gd name="connsiteX28" fmla="*/ 51435 w 228600"/>
              <a:gd name="connsiteY28" fmla="*/ 171450 h 228600"/>
              <a:gd name="connsiteX29" fmla="*/ 57150 w 228600"/>
              <a:gd name="connsiteY29" fmla="*/ 177165 h 228600"/>
              <a:gd name="connsiteX30" fmla="*/ 49530 w 228600"/>
              <a:gd name="connsiteY30" fmla="*/ 210502 h 228600"/>
              <a:gd name="connsiteX31" fmla="*/ 92392 w 228600"/>
              <a:gd name="connsiteY31" fmla="*/ 228600 h 228600"/>
              <a:gd name="connsiteX32" fmla="*/ 110490 w 228600"/>
              <a:gd name="connsiteY32" fmla="*/ 199072 h 228600"/>
              <a:gd name="connsiteX33" fmla="*/ 112395 w 228600"/>
              <a:gd name="connsiteY33" fmla="*/ 199072 h 228600"/>
              <a:gd name="connsiteX34" fmla="*/ 114300 w 228600"/>
              <a:gd name="connsiteY34" fmla="*/ 199072 h 228600"/>
              <a:gd name="connsiteX35" fmla="*/ 116205 w 228600"/>
              <a:gd name="connsiteY35" fmla="*/ 199072 h 228600"/>
              <a:gd name="connsiteX36" fmla="*/ 118110 w 228600"/>
              <a:gd name="connsiteY36" fmla="*/ 199072 h 228600"/>
              <a:gd name="connsiteX37" fmla="*/ 136207 w 228600"/>
              <a:gd name="connsiteY37" fmla="*/ 228600 h 228600"/>
              <a:gd name="connsiteX38" fmla="*/ 179070 w 228600"/>
              <a:gd name="connsiteY38" fmla="*/ 210502 h 228600"/>
              <a:gd name="connsiteX39" fmla="*/ 171450 w 228600"/>
              <a:gd name="connsiteY39" fmla="*/ 177165 h 228600"/>
              <a:gd name="connsiteX40" fmla="*/ 177165 w 228600"/>
              <a:gd name="connsiteY40" fmla="*/ 171450 h 228600"/>
              <a:gd name="connsiteX41" fmla="*/ 210503 w 228600"/>
              <a:gd name="connsiteY41" fmla="*/ 179070 h 228600"/>
              <a:gd name="connsiteX42" fmla="*/ 228600 w 228600"/>
              <a:gd name="connsiteY42" fmla="*/ 136207 h 228600"/>
              <a:gd name="connsiteX43" fmla="*/ 199072 w 228600"/>
              <a:gd name="connsiteY43" fmla="*/ 118110 h 228600"/>
              <a:gd name="connsiteX44" fmla="*/ 199072 w 228600"/>
              <a:gd name="connsiteY44" fmla="*/ 116205 h 228600"/>
              <a:gd name="connsiteX45" fmla="*/ 153353 w 228600"/>
              <a:gd name="connsiteY45" fmla="*/ 130492 h 228600"/>
              <a:gd name="connsiteX46" fmla="*/ 144780 w 228600"/>
              <a:gd name="connsiteY46" fmla="*/ 143827 h 228600"/>
              <a:gd name="connsiteX47" fmla="*/ 131445 w 228600"/>
              <a:gd name="connsiteY47" fmla="*/ 152400 h 228600"/>
              <a:gd name="connsiteX48" fmla="*/ 115253 w 228600"/>
              <a:gd name="connsiteY48" fmla="*/ 155257 h 228600"/>
              <a:gd name="connsiteX49" fmla="*/ 99060 w 228600"/>
              <a:gd name="connsiteY49" fmla="*/ 152400 h 228600"/>
              <a:gd name="connsiteX50" fmla="*/ 85725 w 228600"/>
              <a:gd name="connsiteY50" fmla="*/ 143827 h 228600"/>
              <a:gd name="connsiteX51" fmla="*/ 77153 w 228600"/>
              <a:gd name="connsiteY51" fmla="*/ 130492 h 228600"/>
              <a:gd name="connsiteX52" fmla="*/ 74295 w 228600"/>
              <a:gd name="connsiteY52" fmla="*/ 114300 h 228600"/>
              <a:gd name="connsiteX53" fmla="*/ 77153 w 228600"/>
              <a:gd name="connsiteY53" fmla="*/ 98107 h 228600"/>
              <a:gd name="connsiteX54" fmla="*/ 85725 w 228600"/>
              <a:gd name="connsiteY54" fmla="*/ 84772 h 228600"/>
              <a:gd name="connsiteX55" fmla="*/ 99060 w 228600"/>
              <a:gd name="connsiteY55" fmla="*/ 76200 h 228600"/>
              <a:gd name="connsiteX56" fmla="*/ 115253 w 228600"/>
              <a:gd name="connsiteY56" fmla="*/ 73342 h 228600"/>
              <a:gd name="connsiteX57" fmla="*/ 131445 w 228600"/>
              <a:gd name="connsiteY57" fmla="*/ 76200 h 228600"/>
              <a:gd name="connsiteX58" fmla="*/ 144780 w 228600"/>
              <a:gd name="connsiteY58" fmla="*/ 84772 h 228600"/>
              <a:gd name="connsiteX59" fmla="*/ 153353 w 228600"/>
              <a:gd name="connsiteY59" fmla="*/ 98107 h 228600"/>
              <a:gd name="connsiteX60" fmla="*/ 156210 w 228600"/>
              <a:gd name="connsiteY60" fmla="*/ 114300 h 228600"/>
              <a:gd name="connsiteX61" fmla="*/ 153353 w 228600"/>
              <a:gd name="connsiteY61" fmla="*/ 130492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28600" h="228600">
                <a:moveTo>
                  <a:pt x="199072" y="116205"/>
                </a:moveTo>
                <a:cubicBezTo>
                  <a:pt x="199072" y="115252"/>
                  <a:pt x="199072" y="115252"/>
                  <a:pt x="199072" y="114300"/>
                </a:cubicBezTo>
                <a:cubicBezTo>
                  <a:pt x="199072" y="113347"/>
                  <a:pt x="199072" y="113347"/>
                  <a:pt x="199072" y="112395"/>
                </a:cubicBezTo>
                <a:cubicBezTo>
                  <a:pt x="199072" y="111442"/>
                  <a:pt x="199072" y="111442"/>
                  <a:pt x="199072" y="110490"/>
                </a:cubicBezTo>
                <a:lnTo>
                  <a:pt x="228600" y="92392"/>
                </a:lnTo>
                <a:lnTo>
                  <a:pt x="210503" y="49530"/>
                </a:lnTo>
                <a:lnTo>
                  <a:pt x="177165" y="57150"/>
                </a:lnTo>
                <a:cubicBezTo>
                  <a:pt x="175260" y="55245"/>
                  <a:pt x="173355" y="53340"/>
                  <a:pt x="171450" y="51435"/>
                </a:cubicBezTo>
                <a:lnTo>
                  <a:pt x="179070" y="18097"/>
                </a:lnTo>
                <a:lnTo>
                  <a:pt x="136207" y="0"/>
                </a:lnTo>
                <a:lnTo>
                  <a:pt x="118110" y="29527"/>
                </a:lnTo>
                <a:cubicBezTo>
                  <a:pt x="117157" y="29527"/>
                  <a:pt x="117157" y="29527"/>
                  <a:pt x="116205" y="29527"/>
                </a:cubicBezTo>
                <a:cubicBezTo>
                  <a:pt x="115253" y="29527"/>
                  <a:pt x="115253" y="29527"/>
                  <a:pt x="114300" y="29527"/>
                </a:cubicBezTo>
                <a:cubicBezTo>
                  <a:pt x="113347" y="29527"/>
                  <a:pt x="113347" y="29527"/>
                  <a:pt x="112395" y="29527"/>
                </a:cubicBezTo>
                <a:cubicBezTo>
                  <a:pt x="111442" y="29527"/>
                  <a:pt x="111442" y="29527"/>
                  <a:pt x="110490" y="29527"/>
                </a:cubicBezTo>
                <a:lnTo>
                  <a:pt x="92392" y="0"/>
                </a:lnTo>
                <a:lnTo>
                  <a:pt x="49530" y="18097"/>
                </a:lnTo>
                <a:lnTo>
                  <a:pt x="57150" y="51435"/>
                </a:lnTo>
                <a:cubicBezTo>
                  <a:pt x="55245" y="53340"/>
                  <a:pt x="53340" y="55245"/>
                  <a:pt x="51435" y="57150"/>
                </a:cubicBezTo>
                <a:lnTo>
                  <a:pt x="18097" y="49530"/>
                </a:lnTo>
                <a:lnTo>
                  <a:pt x="0" y="92392"/>
                </a:lnTo>
                <a:lnTo>
                  <a:pt x="29528" y="110490"/>
                </a:lnTo>
                <a:cubicBezTo>
                  <a:pt x="29528" y="111442"/>
                  <a:pt x="29528" y="111442"/>
                  <a:pt x="29528" y="112395"/>
                </a:cubicBezTo>
                <a:cubicBezTo>
                  <a:pt x="29528" y="113347"/>
                  <a:pt x="29528" y="113347"/>
                  <a:pt x="29528" y="114300"/>
                </a:cubicBezTo>
                <a:cubicBezTo>
                  <a:pt x="29528" y="115252"/>
                  <a:pt x="29528" y="115252"/>
                  <a:pt x="29528" y="116205"/>
                </a:cubicBezTo>
                <a:cubicBezTo>
                  <a:pt x="29528" y="117157"/>
                  <a:pt x="29528" y="117157"/>
                  <a:pt x="29528" y="118110"/>
                </a:cubicBezTo>
                <a:lnTo>
                  <a:pt x="0" y="136207"/>
                </a:lnTo>
                <a:lnTo>
                  <a:pt x="18097" y="179070"/>
                </a:lnTo>
                <a:lnTo>
                  <a:pt x="51435" y="171450"/>
                </a:lnTo>
                <a:cubicBezTo>
                  <a:pt x="53340" y="173355"/>
                  <a:pt x="55245" y="175260"/>
                  <a:pt x="57150" y="177165"/>
                </a:cubicBezTo>
                <a:lnTo>
                  <a:pt x="49530" y="210502"/>
                </a:lnTo>
                <a:lnTo>
                  <a:pt x="92392" y="228600"/>
                </a:lnTo>
                <a:lnTo>
                  <a:pt x="110490" y="199072"/>
                </a:lnTo>
                <a:cubicBezTo>
                  <a:pt x="111442" y="199072"/>
                  <a:pt x="111442" y="199072"/>
                  <a:pt x="112395" y="199072"/>
                </a:cubicBezTo>
                <a:cubicBezTo>
                  <a:pt x="113347" y="199072"/>
                  <a:pt x="113347" y="199072"/>
                  <a:pt x="114300" y="199072"/>
                </a:cubicBezTo>
                <a:cubicBezTo>
                  <a:pt x="115253" y="199072"/>
                  <a:pt x="115253" y="199072"/>
                  <a:pt x="116205" y="199072"/>
                </a:cubicBezTo>
                <a:cubicBezTo>
                  <a:pt x="117157" y="199072"/>
                  <a:pt x="117157" y="199072"/>
                  <a:pt x="118110" y="199072"/>
                </a:cubicBezTo>
                <a:lnTo>
                  <a:pt x="136207" y="228600"/>
                </a:lnTo>
                <a:lnTo>
                  <a:pt x="179070" y="210502"/>
                </a:lnTo>
                <a:lnTo>
                  <a:pt x="171450" y="177165"/>
                </a:lnTo>
                <a:cubicBezTo>
                  <a:pt x="173355" y="175260"/>
                  <a:pt x="175260" y="173355"/>
                  <a:pt x="177165" y="171450"/>
                </a:cubicBezTo>
                <a:lnTo>
                  <a:pt x="210503" y="179070"/>
                </a:lnTo>
                <a:lnTo>
                  <a:pt x="228600" y="136207"/>
                </a:lnTo>
                <a:lnTo>
                  <a:pt x="199072" y="118110"/>
                </a:lnTo>
                <a:cubicBezTo>
                  <a:pt x="199072" y="117157"/>
                  <a:pt x="199072" y="117157"/>
                  <a:pt x="199072" y="116205"/>
                </a:cubicBezTo>
                <a:close/>
                <a:moveTo>
                  <a:pt x="153353" y="130492"/>
                </a:moveTo>
                <a:cubicBezTo>
                  <a:pt x="151447" y="135255"/>
                  <a:pt x="148590" y="140017"/>
                  <a:pt x="144780" y="143827"/>
                </a:cubicBezTo>
                <a:cubicBezTo>
                  <a:pt x="140970" y="147638"/>
                  <a:pt x="136207" y="150495"/>
                  <a:pt x="131445" y="152400"/>
                </a:cubicBezTo>
                <a:cubicBezTo>
                  <a:pt x="126682" y="154305"/>
                  <a:pt x="120967" y="155257"/>
                  <a:pt x="115253" y="155257"/>
                </a:cubicBezTo>
                <a:cubicBezTo>
                  <a:pt x="109538" y="155257"/>
                  <a:pt x="103822" y="154305"/>
                  <a:pt x="99060" y="152400"/>
                </a:cubicBezTo>
                <a:cubicBezTo>
                  <a:pt x="94297" y="150495"/>
                  <a:pt x="89535" y="147638"/>
                  <a:pt x="85725" y="143827"/>
                </a:cubicBezTo>
                <a:cubicBezTo>
                  <a:pt x="81915" y="140017"/>
                  <a:pt x="79057" y="135255"/>
                  <a:pt x="77153" y="130492"/>
                </a:cubicBezTo>
                <a:cubicBezTo>
                  <a:pt x="75247" y="125730"/>
                  <a:pt x="74295" y="120015"/>
                  <a:pt x="74295" y="114300"/>
                </a:cubicBezTo>
                <a:cubicBezTo>
                  <a:pt x="74295" y="108585"/>
                  <a:pt x="75247" y="102870"/>
                  <a:pt x="77153" y="98107"/>
                </a:cubicBezTo>
                <a:cubicBezTo>
                  <a:pt x="79057" y="93345"/>
                  <a:pt x="81915" y="88582"/>
                  <a:pt x="85725" y="84772"/>
                </a:cubicBezTo>
                <a:cubicBezTo>
                  <a:pt x="89535" y="80963"/>
                  <a:pt x="94297" y="78105"/>
                  <a:pt x="99060" y="76200"/>
                </a:cubicBezTo>
                <a:cubicBezTo>
                  <a:pt x="103822" y="74295"/>
                  <a:pt x="109538" y="73342"/>
                  <a:pt x="115253" y="73342"/>
                </a:cubicBezTo>
                <a:cubicBezTo>
                  <a:pt x="120967" y="73342"/>
                  <a:pt x="126682" y="74295"/>
                  <a:pt x="131445" y="76200"/>
                </a:cubicBezTo>
                <a:cubicBezTo>
                  <a:pt x="136207" y="78105"/>
                  <a:pt x="140970" y="80963"/>
                  <a:pt x="144780" y="84772"/>
                </a:cubicBezTo>
                <a:cubicBezTo>
                  <a:pt x="148590" y="88582"/>
                  <a:pt x="151447" y="93345"/>
                  <a:pt x="153353" y="98107"/>
                </a:cubicBezTo>
                <a:cubicBezTo>
                  <a:pt x="155257" y="102870"/>
                  <a:pt x="156210" y="108585"/>
                  <a:pt x="156210" y="114300"/>
                </a:cubicBezTo>
                <a:cubicBezTo>
                  <a:pt x="156210" y="120015"/>
                  <a:pt x="155257" y="125730"/>
                  <a:pt x="153353" y="130492"/>
                </a:cubicBez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1" name="Freeform: Shape 120" descr="Microsoft graphic campaign icons megaphone, video, settings, chat, news">
            <a:extLst>
              <a:ext uri="{FF2B5EF4-FFF2-40B4-BE49-F238E27FC236}">
                <a16:creationId xmlns:a16="http://schemas.microsoft.com/office/drawing/2014/main" id="{C90EE77B-7119-4897-989E-2E7698C708F2}"/>
              </a:ext>
            </a:extLst>
          </p:cNvPr>
          <p:cNvSpPr/>
          <p:nvPr/>
        </p:nvSpPr>
        <p:spPr>
          <a:xfrm>
            <a:off x="8803271" y="3621116"/>
            <a:ext cx="643363" cy="643363"/>
          </a:xfrm>
          <a:custGeom>
            <a:avLst/>
            <a:gdLst>
              <a:gd name="connsiteX0" fmla="*/ 257175 w 514350"/>
              <a:gd name="connsiteY0" fmla="*/ 514350 h 514350"/>
              <a:gd name="connsiteX1" fmla="*/ 0 w 514350"/>
              <a:gd name="connsiteY1" fmla="*/ 257175 h 514350"/>
              <a:gd name="connsiteX2" fmla="*/ 257175 w 514350"/>
              <a:gd name="connsiteY2" fmla="*/ 0 h 514350"/>
              <a:gd name="connsiteX3" fmla="*/ 514350 w 514350"/>
              <a:gd name="connsiteY3" fmla="*/ 257175 h 514350"/>
              <a:gd name="connsiteX4" fmla="*/ 257175 w 514350"/>
              <a:gd name="connsiteY4" fmla="*/ 51435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4350" h="514350">
                <a:moveTo>
                  <a:pt x="257175" y="514350"/>
                </a:moveTo>
                <a:cubicBezTo>
                  <a:pt x="115253" y="514350"/>
                  <a:pt x="0" y="399098"/>
                  <a:pt x="0" y="257175"/>
                </a:cubicBezTo>
                <a:cubicBezTo>
                  <a:pt x="0" y="115253"/>
                  <a:pt x="115253" y="0"/>
                  <a:pt x="257175" y="0"/>
                </a:cubicBezTo>
                <a:cubicBezTo>
                  <a:pt x="399098" y="0"/>
                  <a:pt x="514350" y="115253"/>
                  <a:pt x="514350" y="257175"/>
                </a:cubicBezTo>
                <a:cubicBezTo>
                  <a:pt x="514350" y="399098"/>
                  <a:pt x="398145" y="514350"/>
                  <a:pt x="257175" y="51435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2" name="Freeform: Shape 121" descr="Microsoft graphic campaign icons megaphone, video, settings, chat, news">
            <a:extLst>
              <a:ext uri="{FF2B5EF4-FFF2-40B4-BE49-F238E27FC236}">
                <a16:creationId xmlns:a16="http://schemas.microsoft.com/office/drawing/2014/main" id="{E8CDED97-92CF-448F-BD66-0AB2F31DB82F}"/>
              </a:ext>
            </a:extLst>
          </p:cNvPr>
          <p:cNvSpPr/>
          <p:nvPr/>
        </p:nvSpPr>
        <p:spPr>
          <a:xfrm>
            <a:off x="8773486" y="3591332"/>
            <a:ext cx="702933" cy="702933"/>
          </a:xfrm>
          <a:custGeom>
            <a:avLst/>
            <a:gdLst>
              <a:gd name="connsiteX0" fmla="*/ 280988 w 561975"/>
              <a:gd name="connsiteY0" fmla="*/ 47625 h 561975"/>
              <a:gd name="connsiteX1" fmla="*/ 514350 w 561975"/>
              <a:gd name="connsiteY1" fmla="*/ 280988 h 561975"/>
              <a:gd name="connsiteX2" fmla="*/ 280988 w 561975"/>
              <a:gd name="connsiteY2" fmla="*/ 514350 h 561975"/>
              <a:gd name="connsiteX3" fmla="*/ 47625 w 561975"/>
              <a:gd name="connsiteY3" fmla="*/ 280988 h 561975"/>
              <a:gd name="connsiteX4" fmla="*/ 280988 w 561975"/>
              <a:gd name="connsiteY4" fmla="*/ 47625 h 561975"/>
              <a:gd name="connsiteX5" fmla="*/ 280988 w 561975"/>
              <a:gd name="connsiteY5" fmla="*/ 0 h 561975"/>
              <a:gd name="connsiteX6" fmla="*/ 0 w 561975"/>
              <a:gd name="connsiteY6" fmla="*/ 280988 h 561975"/>
              <a:gd name="connsiteX7" fmla="*/ 280988 w 561975"/>
              <a:gd name="connsiteY7" fmla="*/ 561975 h 561975"/>
              <a:gd name="connsiteX8" fmla="*/ 561975 w 561975"/>
              <a:gd name="connsiteY8" fmla="*/ 280988 h 561975"/>
              <a:gd name="connsiteX9" fmla="*/ 280988 w 561975"/>
              <a:gd name="connsiteY9" fmla="*/ 0 h 561975"/>
              <a:gd name="connsiteX10" fmla="*/ 280988 w 561975"/>
              <a:gd name="connsiteY10" fmla="*/ 0 h 56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975" h="561975">
                <a:moveTo>
                  <a:pt x="280988" y="47625"/>
                </a:moveTo>
                <a:cubicBezTo>
                  <a:pt x="409575" y="47625"/>
                  <a:pt x="514350" y="152400"/>
                  <a:pt x="514350" y="280988"/>
                </a:cubicBezTo>
                <a:cubicBezTo>
                  <a:pt x="514350" y="409575"/>
                  <a:pt x="409575" y="514350"/>
                  <a:pt x="280988" y="514350"/>
                </a:cubicBezTo>
                <a:cubicBezTo>
                  <a:pt x="152400" y="514350"/>
                  <a:pt x="47625" y="409575"/>
                  <a:pt x="47625" y="280988"/>
                </a:cubicBezTo>
                <a:cubicBezTo>
                  <a:pt x="47625" y="152400"/>
                  <a:pt x="151448" y="47625"/>
                  <a:pt x="280988" y="47625"/>
                </a:cubicBezTo>
                <a:moveTo>
                  <a:pt x="280988" y="0"/>
                </a:moveTo>
                <a:cubicBezTo>
                  <a:pt x="125730" y="0"/>
                  <a:pt x="0" y="125730"/>
                  <a:pt x="0" y="280988"/>
                </a:cubicBezTo>
                <a:cubicBezTo>
                  <a:pt x="0" y="436245"/>
                  <a:pt x="125730" y="561975"/>
                  <a:pt x="280988" y="561975"/>
                </a:cubicBezTo>
                <a:cubicBezTo>
                  <a:pt x="436245" y="561975"/>
                  <a:pt x="561975" y="436245"/>
                  <a:pt x="561975" y="280988"/>
                </a:cubicBezTo>
                <a:cubicBezTo>
                  <a:pt x="561975" y="125730"/>
                  <a:pt x="435293" y="0"/>
                  <a:pt x="280988" y="0"/>
                </a:cubicBezTo>
                <a:lnTo>
                  <a:pt x="280988" y="0"/>
                </a:ln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3" name="Freeform: Shape 122" descr="Microsoft graphic campaign icons megaphone, video, settings, chat, news">
            <a:extLst>
              <a:ext uri="{FF2B5EF4-FFF2-40B4-BE49-F238E27FC236}">
                <a16:creationId xmlns:a16="http://schemas.microsoft.com/office/drawing/2014/main" id="{BA3750CB-C7F3-440D-B4D2-5050022BD59D}"/>
              </a:ext>
            </a:extLst>
          </p:cNvPr>
          <p:cNvSpPr/>
          <p:nvPr/>
        </p:nvSpPr>
        <p:spPr>
          <a:xfrm>
            <a:off x="9040363" y="3958287"/>
            <a:ext cx="107227" cy="83399"/>
          </a:xfrm>
          <a:custGeom>
            <a:avLst/>
            <a:gdLst>
              <a:gd name="connsiteX0" fmla="*/ 0 w 85725"/>
              <a:gd name="connsiteY0" fmla="*/ 23813 h 66675"/>
              <a:gd name="connsiteX1" fmla="*/ 80963 w 85725"/>
              <a:gd name="connsiteY1" fmla="*/ 68580 h 66675"/>
              <a:gd name="connsiteX2" fmla="*/ 93345 w 85725"/>
              <a:gd name="connsiteY2" fmla="*/ 44767 h 66675"/>
              <a:gd name="connsiteX3" fmla="*/ 13335 w 85725"/>
              <a:gd name="connsiteY3" fmla="*/ 0 h 66675"/>
              <a:gd name="connsiteX4" fmla="*/ 0 w 85725"/>
              <a:gd name="connsiteY4" fmla="*/ 23813 h 6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725" h="66675">
                <a:moveTo>
                  <a:pt x="0" y="23813"/>
                </a:moveTo>
                <a:lnTo>
                  <a:pt x="80963" y="68580"/>
                </a:lnTo>
                <a:cubicBezTo>
                  <a:pt x="81915" y="61913"/>
                  <a:pt x="88582" y="48578"/>
                  <a:pt x="93345" y="44767"/>
                </a:cubicBezTo>
                <a:lnTo>
                  <a:pt x="13335" y="0"/>
                </a:lnTo>
                <a:cubicBezTo>
                  <a:pt x="12382" y="5715"/>
                  <a:pt x="5715" y="18098"/>
                  <a:pt x="0" y="23813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4" name="Freeform: Shape 123" descr="Microsoft graphic campaign icons megaphone, video, settings, chat, news">
            <a:extLst>
              <a:ext uri="{FF2B5EF4-FFF2-40B4-BE49-F238E27FC236}">
                <a16:creationId xmlns:a16="http://schemas.microsoft.com/office/drawing/2014/main" id="{8B595784-9FC8-4F27-B4C5-F12F493AD5EE}"/>
              </a:ext>
            </a:extLst>
          </p:cNvPr>
          <p:cNvSpPr/>
          <p:nvPr/>
        </p:nvSpPr>
        <p:spPr>
          <a:xfrm>
            <a:off x="9040363" y="3840337"/>
            <a:ext cx="107227" cy="83399"/>
          </a:xfrm>
          <a:custGeom>
            <a:avLst/>
            <a:gdLst>
              <a:gd name="connsiteX0" fmla="*/ 12382 w 85725"/>
              <a:gd name="connsiteY0" fmla="*/ 66675 h 66675"/>
              <a:gd name="connsiteX1" fmla="*/ 89535 w 85725"/>
              <a:gd name="connsiteY1" fmla="*/ 24765 h 66675"/>
              <a:gd name="connsiteX2" fmla="*/ 77152 w 85725"/>
              <a:gd name="connsiteY2" fmla="*/ 0 h 66675"/>
              <a:gd name="connsiteX3" fmla="*/ 0 w 85725"/>
              <a:gd name="connsiteY3" fmla="*/ 42863 h 66675"/>
              <a:gd name="connsiteX4" fmla="*/ 12382 w 85725"/>
              <a:gd name="connsiteY4" fmla="*/ 66675 h 6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725" h="66675">
                <a:moveTo>
                  <a:pt x="12382" y="66675"/>
                </a:moveTo>
                <a:lnTo>
                  <a:pt x="89535" y="24765"/>
                </a:lnTo>
                <a:cubicBezTo>
                  <a:pt x="84772" y="19050"/>
                  <a:pt x="79057" y="8572"/>
                  <a:pt x="77152" y="0"/>
                </a:cubicBezTo>
                <a:lnTo>
                  <a:pt x="0" y="42863"/>
                </a:lnTo>
                <a:cubicBezTo>
                  <a:pt x="3810" y="47625"/>
                  <a:pt x="10477" y="60008"/>
                  <a:pt x="12382" y="66675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5" name="Freeform: Shape 124" descr="Microsoft graphic campaign icons megaphone, video, settings, chat, news">
            <a:extLst>
              <a:ext uri="{FF2B5EF4-FFF2-40B4-BE49-F238E27FC236}">
                <a16:creationId xmlns:a16="http://schemas.microsoft.com/office/drawing/2014/main" id="{26A50504-512C-4E82-873D-F511EFEDAF58}"/>
              </a:ext>
            </a:extLst>
          </p:cNvPr>
          <p:cNvSpPr/>
          <p:nvPr/>
        </p:nvSpPr>
        <p:spPr>
          <a:xfrm>
            <a:off x="8904542" y="3880844"/>
            <a:ext cx="119141" cy="119141"/>
          </a:xfrm>
          <a:custGeom>
            <a:avLst/>
            <a:gdLst>
              <a:gd name="connsiteX0" fmla="*/ 48578 w 95250"/>
              <a:gd name="connsiteY0" fmla="*/ 0 h 95250"/>
              <a:gd name="connsiteX1" fmla="*/ 0 w 95250"/>
              <a:gd name="connsiteY1" fmla="*/ 48578 h 95250"/>
              <a:gd name="connsiteX2" fmla="*/ 48578 w 95250"/>
              <a:gd name="connsiteY2" fmla="*/ 97155 h 95250"/>
              <a:gd name="connsiteX3" fmla="*/ 97155 w 95250"/>
              <a:gd name="connsiteY3" fmla="*/ 48578 h 95250"/>
              <a:gd name="connsiteX4" fmla="*/ 48578 w 95250"/>
              <a:gd name="connsiteY4" fmla="*/ 0 h 95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250" h="95250">
                <a:moveTo>
                  <a:pt x="48578" y="0"/>
                </a:moveTo>
                <a:cubicBezTo>
                  <a:pt x="21908" y="0"/>
                  <a:pt x="0" y="21908"/>
                  <a:pt x="0" y="48578"/>
                </a:cubicBezTo>
                <a:cubicBezTo>
                  <a:pt x="0" y="75248"/>
                  <a:pt x="21908" y="97155"/>
                  <a:pt x="48578" y="97155"/>
                </a:cubicBezTo>
                <a:cubicBezTo>
                  <a:pt x="75248" y="97155"/>
                  <a:pt x="97155" y="75248"/>
                  <a:pt x="97155" y="48578"/>
                </a:cubicBezTo>
                <a:cubicBezTo>
                  <a:pt x="97155" y="21908"/>
                  <a:pt x="75248" y="0"/>
                  <a:pt x="48578" y="0"/>
                </a:cubicBez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6" name="Freeform: Shape 125" descr="Microsoft graphic campaign icons megaphone, video, settings, chat, news">
            <a:extLst>
              <a:ext uri="{FF2B5EF4-FFF2-40B4-BE49-F238E27FC236}">
                <a16:creationId xmlns:a16="http://schemas.microsoft.com/office/drawing/2014/main" id="{11F97604-CD30-4346-8DE6-59BFC4A7DA53}"/>
              </a:ext>
            </a:extLst>
          </p:cNvPr>
          <p:cNvSpPr/>
          <p:nvPr/>
        </p:nvSpPr>
        <p:spPr>
          <a:xfrm>
            <a:off x="9163079" y="3752172"/>
            <a:ext cx="119141" cy="119141"/>
          </a:xfrm>
          <a:custGeom>
            <a:avLst/>
            <a:gdLst>
              <a:gd name="connsiteX0" fmla="*/ 48578 w 95250"/>
              <a:gd name="connsiteY0" fmla="*/ 97155 h 95250"/>
              <a:gd name="connsiteX1" fmla="*/ 97155 w 95250"/>
              <a:gd name="connsiteY1" fmla="*/ 48578 h 95250"/>
              <a:gd name="connsiteX2" fmla="*/ 48578 w 95250"/>
              <a:gd name="connsiteY2" fmla="*/ 0 h 95250"/>
              <a:gd name="connsiteX3" fmla="*/ 0 w 95250"/>
              <a:gd name="connsiteY3" fmla="*/ 48578 h 95250"/>
              <a:gd name="connsiteX4" fmla="*/ 48578 w 95250"/>
              <a:gd name="connsiteY4" fmla="*/ 97155 h 95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250" h="95250">
                <a:moveTo>
                  <a:pt x="48578" y="97155"/>
                </a:moveTo>
                <a:cubicBezTo>
                  <a:pt x="75247" y="97155"/>
                  <a:pt x="97155" y="75248"/>
                  <a:pt x="97155" y="48578"/>
                </a:cubicBezTo>
                <a:cubicBezTo>
                  <a:pt x="97155" y="21908"/>
                  <a:pt x="75247" y="0"/>
                  <a:pt x="48578" y="0"/>
                </a:cubicBezTo>
                <a:cubicBezTo>
                  <a:pt x="21907" y="0"/>
                  <a:pt x="0" y="21908"/>
                  <a:pt x="0" y="48578"/>
                </a:cubicBezTo>
                <a:cubicBezTo>
                  <a:pt x="953" y="75248"/>
                  <a:pt x="22860" y="97155"/>
                  <a:pt x="48578" y="97155"/>
                </a:cubicBez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7" name="Freeform: Shape 126" descr="Microsoft graphic campaign icons megaphone, video, settings, chat, news">
            <a:extLst>
              <a:ext uri="{FF2B5EF4-FFF2-40B4-BE49-F238E27FC236}">
                <a16:creationId xmlns:a16="http://schemas.microsoft.com/office/drawing/2014/main" id="{639CDD30-0649-47AC-99C3-EB2FC13FFDA0}"/>
              </a:ext>
            </a:extLst>
          </p:cNvPr>
          <p:cNvSpPr/>
          <p:nvPr/>
        </p:nvSpPr>
        <p:spPr>
          <a:xfrm>
            <a:off x="9163079" y="4013092"/>
            <a:ext cx="119141" cy="119141"/>
          </a:xfrm>
          <a:custGeom>
            <a:avLst/>
            <a:gdLst>
              <a:gd name="connsiteX0" fmla="*/ 48578 w 95250"/>
              <a:gd name="connsiteY0" fmla="*/ 0 h 95250"/>
              <a:gd name="connsiteX1" fmla="*/ 0 w 95250"/>
              <a:gd name="connsiteY1" fmla="*/ 48577 h 95250"/>
              <a:gd name="connsiteX2" fmla="*/ 48578 w 95250"/>
              <a:gd name="connsiteY2" fmla="*/ 97155 h 95250"/>
              <a:gd name="connsiteX3" fmla="*/ 97155 w 95250"/>
              <a:gd name="connsiteY3" fmla="*/ 48577 h 95250"/>
              <a:gd name="connsiteX4" fmla="*/ 48578 w 95250"/>
              <a:gd name="connsiteY4" fmla="*/ 0 h 95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250" h="95250">
                <a:moveTo>
                  <a:pt x="48578" y="0"/>
                </a:moveTo>
                <a:cubicBezTo>
                  <a:pt x="21907" y="0"/>
                  <a:pt x="0" y="21908"/>
                  <a:pt x="0" y="48577"/>
                </a:cubicBezTo>
                <a:cubicBezTo>
                  <a:pt x="0" y="75247"/>
                  <a:pt x="21907" y="97155"/>
                  <a:pt x="48578" y="97155"/>
                </a:cubicBezTo>
                <a:cubicBezTo>
                  <a:pt x="75247" y="97155"/>
                  <a:pt x="97155" y="75247"/>
                  <a:pt x="97155" y="48577"/>
                </a:cubicBezTo>
                <a:cubicBezTo>
                  <a:pt x="97155" y="21908"/>
                  <a:pt x="75247" y="0"/>
                  <a:pt x="48578" y="0"/>
                </a:cubicBez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8" name="Freeform: Shape 127" descr="Microsoft graphic campaign icons megaphone, video, settings, chat, news">
            <a:extLst>
              <a:ext uri="{FF2B5EF4-FFF2-40B4-BE49-F238E27FC236}">
                <a16:creationId xmlns:a16="http://schemas.microsoft.com/office/drawing/2014/main" id="{EC7B500C-B9AE-44AC-A455-00F0CE912905}"/>
              </a:ext>
            </a:extLst>
          </p:cNvPr>
          <p:cNvSpPr/>
          <p:nvPr/>
        </p:nvSpPr>
        <p:spPr>
          <a:xfrm>
            <a:off x="6239352" y="2071089"/>
            <a:ext cx="869731" cy="488479"/>
          </a:xfrm>
          <a:custGeom>
            <a:avLst/>
            <a:gdLst>
              <a:gd name="connsiteX0" fmla="*/ 0 w 695325"/>
              <a:gd name="connsiteY0" fmla="*/ 390525 h 390525"/>
              <a:gd name="connsiteX1" fmla="*/ 701040 w 695325"/>
              <a:gd name="connsiteY1" fmla="*/ 0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5325" h="390525">
                <a:moveTo>
                  <a:pt x="0" y="390525"/>
                </a:moveTo>
                <a:lnTo>
                  <a:pt x="701040" y="0"/>
                </a:lnTo>
              </a:path>
            </a:pathLst>
          </a:custGeom>
          <a:ln w="19050" cap="flat">
            <a:solidFill>
              <a:srgbClr val="2F2F2F"/>
            </a:solidFill>
            <a:custDash>
              <a:ds d="225000" sp="112500"/>
            </a:custDash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9" name="Freeform: Shape 128" descr="Microsoft graphic campaign icons megaphone, video, settings, chat, news">
            <a:extLst>
              <a:ext uri="{FF2B5EF4-FFF2-40B4-BE49-F238E27FC236}">
                <a16:creationId xmlns:a16="http://schemas.microsoft.com/office/drawing/2014/main" id="{F7322AAC-FF8D-4A62-80C8-E7BF7AD140D5}"/>
              </a:ext>
            </a:extLst>
          </p:cNvPr>
          <p:cNvSpPr/>
          <p:nvPr/>
        </p:nvSpPr>
        <p:spPr>
          <a:xfrm>
            <a:off x="6239352" y="2990860"/>
            <a:ext cx="869731" cy="488479"/>
          </a:xfrm>
          <a:custGeom>
            <a:avLst/>
            <a:gdLst>
              <a:gd name="connsiteX0" fmla="*/ 0 w 695325"/>
              <a:gd name="connsiteY0" fmla="*/ 0 h 390525"/>
              <a:gd name="connsiteX1" fmla="*/ 701040 w 695325"/>
              <a:gd name="connsiteY1" fmla="*/ 3905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5325" h="390525">
                <a:moveTo>
                  <a:pt x="0" y="0"/>
                </a:moveTo>
                <a:lnTo>
                  <a:pt x="701040" y="390525"/>
                </a:lnTo>
              </a:path>
            </a:pathLst>
          </a:custGeom>
          <a:ln w="19050" cap="flat">
            <a:solidFill>
              <a:srgbClr val="2F2F2F"/>
            </a:solidFill>
            <a:custDash>
              <a:ds d="225000" sp="112500"/>
            </a:custDash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0" name="Freeform: Shape 129" descr="Microsoft graphic campaign icons megaphone, video, settings, chat, news">
            <a:extLst>
              <a:ext uri="{FF2B5EF4-FFF2-40B4-BE49-F238E27FC236}">
                <a16:creationId xmlns:a16="http://schemas.microsoft.com/office/drawing/2014/main" id="{D3E883EC-AC73-47B0-BED1-E6633CE7247A}"/>
              </a:ext>
            </a:extLst>
          </p:cNvPr>
          <p:cNvSpPr/>
          <p:nvPr/>
        </p:nvSpPr>
        <p:spPr>
          <a:xfrm>
            <a:off x="6239352" y="2791894"/>
            <a:ext cx="1096100" cy="11914"/>
          </a:xfrm>
          <a:custGeom>
            <a:avLst/>
            <a:gdLst>
              <a:gd name="connsiteX0" fmla="*/ 0 w 876300"/>
              <a:gd name="connsiteY0" fmla="*/ 0 h 0"/>
              <a:gd name="connsiteX1" fmla="*/ 876300 w 87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76300">
                <a:moveTo>
                  <a:pt x="0" y="0"/>
                </a:moveTo>
                <a:lnTo>
                  <a:pt x="876300" y="0"/>
                </a:lnTo>
              </a:path>
            </a:pathLst>
          </a:custGeom>
          <a:ln w="19050" cap="flat">
            <a:solidFill>
              <a:srgbClr val="2F2F2F"/>
            </a:solidFill>
            <a:custDash>
              <a:ds d="225000" sp="112500"/>
            </a:custDash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1" name="Freeform: Shape 130" descr="Microsoft graphic campaign icons megaphone, video, settings, chat, news">
            <a:extLst>
              <a:ext uri="{FF2B5EF4-FFF2-40B4-BE49-F238E27FC236}">
                <a16:creationId xmlns:a16="http://schemas.microsoft.com/office/drawing/2014/main" id="{3473E235-0CD6-4F09-9C26-50FFF5ABE49D}"/>
              </a:ext>
            </a:extLst>
          </p:cNvPr>
          <p:cNvSpPr/>
          <p:nvPr/>
        </p:nvSpPr>
        <p:spPr>
          <a:xfrm>
            <a:off x="8283816" y="3310158"/>
            <a:ext cx="345510" cy="333596"/>
          </a:xfrm>
          <a:custGeom>
            <a:avLst/>
            <a:gdLst>
              <a:gd name="connsiteX0" fmla="*/ 0 w 276225"/>
              <a:gd name="connsiteY0" fmla="*/ 0 h 266700"/>
              <a:gd name="connsiteX1" fmla="*/ 0 w 276225"/>
              <a:gd name="connsiteY1" fmla="*/ 220027 h 266700"/>
              <a:gd name="connsiteX2" fmla="*/ 88582 w 276225"/>
              <a:gd name="connsiteY2" fmla="*/ 220027 h 266700"/>
              <a:gd name="connsiteX3" fmla="*/ 140017 w 276225"/>
              <a:gd name="connsiteY3" fmla="*/ 271463 h 266700"/>
              <a:gd name="connsiteX4" fmla="*/ 191452 w 276225"/>
              <a:gd name="connsiteY4" fmla="*/ 220027 h 266700"/>
              <a:gd name="connsiteX5" fmla="*/ 280035 w 276225"/>
              <a:gd name="connsiteY5" fmla="*/ 220027 h 266700"/>
              <a:gd name="connsiteX6" fmla="*/ 280035 w 276225"/>
              <a:gd name="connsiteY6" fmla="*/ 0 h 266700"/>
              <a:gd name="connsiteX7" fmla="*/ 0 w 276225"/>
              <a:gd name="connsiteY7" fmla="*/ 0 h 266700"/>
              <a:gd name="connsiteX8" fmla="*/ 160020 w 276225"/>
              <a:gd name="connsiteY8" fmla="*/ 180022 h 266700"/>
              <a:gd name="connsiteX9" fmla="*/ 40005 w 276225"/>
              <a:gd name="connsiteY9" fmla="*/ 180022 h 266700"/>
              <a:gd name="connsiteX10" fmla="*/ 40005 w 276225"/>
              <a:gd name="connsiteY10" fmla="*/ 160020 h 266700"/>
              <a:gd name="connsiteX11" fmla="*/ 160020 w 276225"/>
              <a:gd name="connsiteY11" fmla="*/ 160020 h 266700"/>
              <a:gd name="connsiteX12" fmla="*/ 160020 w 276225"/>
              <a:gd name="connsiteY12" fmla="*/ 180022 h 266700"/>
              <a:gd name="connsiteX13" fmla="*/ 240030 w 276225"/>
              <a:gd name="connsiteY13" fmla="*/ 120015 h 266700"/>
              <a:gd name="connsiteX14" fmla="*/ 40005 w 276225"/>
              <a:gd name="connsiteY14" fmla="*/ 120015 h 266700"/>
              <a:gd name="connsiteX15" fmla="*/ 40005 w 276225"/>
              <a:gd name="connsiteY15" fmla="*/ 100013 h 266700"/>
              <a:gd name="connsiteX16" fmla="*/ 240030 w 276225"/>
              <a:gd name="connsiteY16" fmla="*/ 100013 h 266700"/>
              <a:gd name="connsiteX17" fmla="*/ 240030 w 276225"/>
              <a:gd name="connsiteY17" fmla="*/ 120015 h 266700"/>
              <a:gd name="connsiteX18" fmla="*/ 240030 w 276225"/>
              <a:gd name="connsiteY18" fmla="*/ 60008 h 266700"/>
              <a:gd name="connsiteX19" fmla="*/ 40005 w 276225"/>
              <a:gd name="connsiteY19" fmla="*/ 60008 h 266700"/>
              <a:gd name="connsiteX20" fmla="*/ 40005 w 276225"/>
              <a:gd name="connsiteY20" fmla="*/ 40005 h 266700"/>
              <a:gd name="connsiteX21" fmla="*/ 240030 w 276225"/>
              <a:gd name="connsiteY21" fmla="*/ 40005 h 266700"/>
              <a:gd name="connsiteX22" fmla="*/ 240030 w 276225"/>
              <a:gd name="connsiteY22" fmla="*/ 60008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76225" h="266700">
                <a:moveTo>
                  <a:pt x="0" y="0"/>
                </a:moveTo>
                <a:lnTo>
                  <a:pt x="0" y="220027"/>
                </a:lnTo>
                <a:lnTo>
                  <a:pt x="88582" y="220027"/>
                </a:lnTo>
                <a:lnTo>
                  <a:pt x="140017" y="271463"/>
                </a:lnTo>
                <a:lnTo>
                  <a:pt x="191452" y="220027"/>
                </a:lnTo>
                <a:lnTo>
                  <a:pt x="280035" y="220027"/>
                </a:lnTo>
                <a:lnTo>
                  <a:pt x="280035" y="0"/>
                </a:lnTo>
                <a:lnTo>
                  <a:pt x="0" y="0"/>
                </a:lnTo>
                <a:close/>
                <a:moveTo>
                  <a:pt x="160020" y="180022"/>
                </a:moveTo>
                <a:lnTo>
                  <a:pt x="40005" y="180022"/>
                </a:lnTo>
                <a:lnTo>
                  <a:pt x="40005" y="160020"/>
                </a:lnTo>
                <a:lnTo>
                  <a:pt x="160020" y="160020"/>
                </a:lnTo>
                <a:lnTo>
                  <a:pt x="160020" y="180022"/>
                </a:lnTo>
                <a:close/>
                <a:moveTo>
                  <a:pt x="240030" y="120015"/>
                </a:moveTo>
                <a:lnTo>
                  <a:pt x="40005" y="120015"/>
                </a:lnTo>
                <a:lnTo>
                  <a:pt x="40005" y="100013"/>
                </a:lnTo>
                <a:lnTo>
                  <a:pt x="240030" y="100013"/>
                </a:lnTo>
                <a:lnTo>
                  <a:pt x="240030" y="120015"/>
                </a:lnTo>
                <a:close/>
                <a:moveTo>
                  <a:pt x="240030" y="60008"/>
                </a:moveTo>
                <a:lnTo>
                  <a:pt x="40005" y="60008"/>
                </a:lnTo>
                <a:lnTo>
                  <a:pt x="40005" y="40005"/>
                </a:lnTo>
                <a:lnTo>
                  <a:pt x="240030" y="40005"/>
                </a:lnTo>
                <a:lnTo>
                  <a:pt x="240030" y="6000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2" name="Freeform: Shape 131" descr="Microsoft graphic campaign icons megaphone, video, settings, chat, news">
            <a:extLst>
              <a:ext uri="{FF2B5EF4-FFF2-40B4-BE49-F238E27FC236}">
                <a16:creationId xmlns:a16="http://schemas.microsoft.com/office/drawing/2014/main" id="{2448EA63-24D9-4F03-B9AF-C05F238CE6FB}"/>
              </a:ext>
            </a:extLst>
          </p:cNvPr>
          <p:cNvSpPr/>
          <p:nvPr/>
        </p:nvSpPr>
        <p:spPr>
          <a:xfrm>
            <a:off x="7185334" y="3330413"/>
            <a:ext cx="631449" cy="631449"/>
          </a:xfrm>
          <a:custGeom>
            <a:avLst/>
            <a:gdLst>
              <a:gd name="connsiteX0" fmla="*/ 254317 w 504825"/>
              <a:gd name="connsiteY0" fmla="*/ 508635 h 504825"/>
              <a:gd name="connsiteX1" fmla="*/ 0 w 504825"/>
              <a:gd name="connsiteY1" fmla="*/ 254317 h 504825"/>
              <a:gd name="connsiteX2" fmla="*/ 254317 w 504825"/>
              <a:gd name="connsiteY2" fmla="*/ 0 h 504825"/>
              <a:gd name="connsiteX3" fmla="*/ 508635 w 504825"/>
              <a:gd name="connsiteY3" fmla="*/ 254317 h 504825"/>
              <a:gd name="connsiteX4" fmla="*/ 254317 w 504825"/>
              <a:gd name="connsiteY4" fmla="*/ 508635 h 5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825" h="504825">
                <a:moveTo>
                  <a:pt x="254317" y="508635"/>
                </a:moveTo>
                <a:cubicBezTo>
                  <a:pt x="114300" y="508635"/>
                  <a:pt x="0" y="394335"/>
                  <a:pt x="0" y="254317"/>
                </a:cubicBezTo>
                <a:cubicBezTo>
                  <a:pt x="0" y="114300"/>
                  <a:pt x="114300" y="0"/>
                  <a:pt x="254317" y="0"/>
                </a:cubicBezTo>
                <a:cubicBezTo>
                  <a:pt x="394335" y="0"/>
                  <a:pt x="508635" y="114300"/>
                  <a:pt x="508635" y="254317"/>
                </a:cubicBezTo>
                <a:cubicBezTo>
                  <a:pt x="508635" y="394335"/>
                  <a:pt x="395288" y="508635"/>
                  <a:pt x="254317" y="508635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3" name="Freeform: Shape 132" descr="Microsoft graphic campaign icons megaphone, video, settings, chat, news">
            <a:extLst>
              <a:ext uri="{FF2B5EF4-FFF2-40B4-BE49-F238E27FC236}">
                <a16:creationId xmlns:a16="http://schemas.microsoft.com/office/drawing/2014/main" id="{FC549319-B3A8-4864-9F24-7D3B98C77562}"/>
              </a:ext>
            </a:extLst>
          </p:cNvPr>
          <p:cNvSpPr/>
          <p:nvPr/>
        </p:nvSpPr>
        <p:spPr>
          <a:xfrm>
            <a:off x="7155548" y="3300627"/>
            <a:ext cx="691019" cy="691019"/>
          </a:xfrm>
          <a:custGeom>
            <a:avLst/>
            <a:gdLst>
              <a:gd name="connsiteX0" fmla="*/ 278130 w 552450"/>
              <a:gd name="connsiteY0" fmla="*/ 47625 h 552450"/>
              <a:gd name="connsiteX1" fmla="*/ 508635 w 552450"/>
              <a:gd name="connsiteY1" fmla="*/ 278130 h 552450"/>
              <a:gd name="connsiteX2" fmla="*/ 278130 w 552450"/>
              <a:gd name="connsiteY2" fmla="*/ 508635 h 552450"/>
              <a:gd name="connsiteX3" fmla="*/ 47625 w 552450"/>
              <a:gd name="connsiteY3" fmla="*/ 278130 h 552450"/>
              <a:gd name="connsiteX4" fmla="*/ 278130 w 552450"/>
              <a:gd name="connsiteY4" fmla="*/ 47625 h 552450"/>
              <a:gd name="connsiteX5" fmla="*/ 278130 w 552450"/>
              <a:gd name="connsiteY5" fmla="*/ 0 h 552450"/>
              <a:gd name="connsiteX6" fmla="*/ 0 w 552450"/>
              <a:gd name="connsiteY6" fmla="*/ 278130 h 552450"/>
              <a:gd name="connsiteX7" fmla="*/ 278130 w 552450"/>
              <a:gd name="connsiteY7" fmla="*/ 556260 h 552450"/>
              <a:gd name="connsiteX8" fmla="*/ 556260 w 552450"/>
              <a:gd name="connsiteY8" fmla="*/ 278130 h 552450"/>
              <a:gd name="connsiteX9" fmla="*/ 278130 w 552450"/>
              <a:gd name="connsiteY9" fmla="*/ 0 h 552450"/>
              <a:gd name="connsiteX10" fmla="*/ 278130 w 552450"/>
              <a:gd name="connsiteY10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2450" h="552450">
                <a:moveTo>
                  <a:pt x="278130" y="47625"/>
                </a:moveTo>
                <a:cubicBezTo>
                  <a:pt x="405765" y="47625"/>
                  <a:pt x="508635" y="150495"/>
                  <a:pt x="508635" y="278130"/>
                </a:cubicBezTo>
                <a:cubicBezTo>
                  <a:pt x="508635" y="405765"/>
                  <a:pt x="405765" y="508635"/>
                  <a:pt x="278130" y="508635"/>
                </a:cubicBezTo>
                <a:cubicBezTo>
                  <a:pt x="150495" y="508635"/>
                  <a:pt x="47625" y="405765"/>
                  <a:pt x="47625" y="278130"/>
                </a:cubicBezTo>
                <a:cubicBezTo>
                  <a:pt x="47625" y="150495"/>
                  <a:pt x="151447" y="47625"/>
                  <a:pt x="278130" y="47625"/>
                </a:cubicBezTo>
                <a:moveTo>
                  <a:pt x="278130" y="0"/>
                </a:moveTo>
                <a:cubicBezTo>
                  <a:pt x="124778" y="0"/>
                  <a:pt x="0" y="124778"/>
                  <a:pt x="0" y="278130"/>
                </a:cubicBezTo>
                <a:cubicBezTo>
                  <a:pt x="0" y="431483"/>
                  <a:pt x="124778" y="556260"/>
                  <a:pt x="278130" y="556260"/>
                </a:cubicBezTo>
                <a:cubicBezTo>
                  <a:pt x="431482" y="556260"/>
                  <a:pt x="556260" y="431483"/>
                  <a:pt x="556260" y="278130"/>
                </a:cubicBezTo>
                <a:cubicBezTo>
                  <a:pt x="556260" y="124778"/>
                  <a:pt x="432435" y="0"/>
                  <a:pt x="278130" y="0"/>
                </a:cubicBezTo>
                <a:lnTo>
                  <a:pt x="278130" y="0"/>
                </a:ln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4" name="Freeform: Shape 133" descr="Microsoft graphic campaign icons megaphone, video, settings, chat, news">
            <a:extLst>
              <a:ext uri="{FF2B5EF4-FFF2-40B4-BE49-F238E27FC236}">
                <a16:creationId xmlns:a16="http://schemas.microsoft.com/office/drawing/2014/main" id="{3965C518-B83F-40ED-8DFC-0F7630E3888F}"/>
              </a:ext>
            </a:extLst>
          </p:cNvPr>
          <p:cNvSpPr/>
          <p:nvPr/>
        </p:nvSpPr>
        <p:spPr>
          <a:xfrm>
            <a:off x="7319963" y="3708090"/>
            <a:ext cx="71485" cy="71485"/>
          </a:xfrm>
          <a:custGeom>
            <a:avLst/>
            <a:gdLst>
              <a:gd name="connsiteX0" fmla="*/ 60008 w 57150"/>
              <a:gd name="connsiteY0" fmla="*/ 0 h 57150"/>
              <a:gd name="connsiteX1" fmla="*/ 0 w 57150"/>
              <a:gd name="connsiteY1" fmla="*/ 0 h 57150"/>
              <a:gd name="connsiteX2" fmla="*/ 0 w 57150"/>
              <a:gd name="connsiteY2" fmla="*/ 60008 h 57150"/>
              <a:gd name="connsiteX3" fmla="*/ 60008 w 57150"/>
              <a:gd name="connsiteY3" fmla="*/ 60008 h 57150"/>
              <a:gd name="connsiteX4" fmla="*/ 60008 w 57150"/>
              <a:gd name="connsiteY4" fmla="*/ 0 h 5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150" h="57150">
                <a:moveTo>
                  <a:pt x="60008" y="0"/>
                </a:moveTo>
                <a:lnTo>
                  <a:pt x="0" y="0"/>
                </a:lnTo>
                <a:lnTo>
                  <a:pt x="0" y="60008"/>
                </a:lnTo>
                <a:lnTo>
                  <a:pt x="60008" y="60008"/>
                </a:lnTo>
                <a:lnTo>
                  <a:pt x="60008" y="0"/>
                </a:ln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5" name="Freeform: Shape 134" descr="Microsoft graphic campaign icons megaphone, video, settings, chat, news">
            <a:extLst>
              <a:ext uri="{FF2B5EF4-FFF2-40B4-BE49-F238E27FC236}">
                <a16:creationId xmlns:a16="http://schemas.microsoft.com/office/drawing/2014/main" id="{4B9F7A60-0C52-4866-BD68-89BECB936517}"/>
              </a:ext>
            </a:extLst>
          </p:cNvPr>
          <p:cNvSpPr/>
          <p:nvPr/>
        </p:nvSpPr>
        <p:spPr>
          <a:xfrm>
            <a:off x="7319963" y="3531761"/>
            <a:ext cx="71485" cy="71485"/>
          </a:xfrm>
          <a:custGeom>
            <a:avLst/>
            <a:gdLst>
              <a:gd name="connsiteX0" fmla="*/ 60008 w 57150"/>
              <a:gd name="connsiteY0" fmla="*/ 0 h 57150"/>
              <a:gd name="connsiteX1" fmla="*/ 0 w 57150"/>
              <a:gd name="connsiteY1" fmla="*/ 0 h 57150"/>
              <a:gd name="connsiteX2" fmla="*/ 0 w 57150"/>
              <a:gd name="connsiteY2" fmla="*/ 60008 h 57150"/>
              <a:gd name="connsiteX3" fmla="*/ 60008 w 57150"/>
              <a:gd name="connsiteY3" fmla="*/ 60008 h 57150"/>
              <a:gd name="connsiteX4" fmla="*/ 60008 w 57150"/>
              <a:gd name="connsiteY4" fmla="*/ 0 h 5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150" h="57150">
                <a:moveTo>
                  <a:pt x="60008" y="0"/>
                </a:moveTo>
                <a:lnTo>
                  <a:pt x="0" y="0"/>
                </a:lnTo>
                <a:lnTo>
                  <a:pt x="0" y="60008"/>
                </a:lnTo>
                <a:lnTo>
                  <a:pt x="60008" y="60008"/>
                </a:lnTo>
                <a:lnTo>
                  <a:pt x="60008" y="0"/>
                </a:ln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6" name="Freeform: Shape 135" descr="Microsoft graphic campaign icons megaphone, video, settings, chat, news">
            <a:extLst>
              <a:ext uri="{FF2B5EF4-FFF2-40B4-BE49-F238E27FC236}">
                <a16:creationId xmlns:a16="http://schemas.microsoft.com/office/drawing/2014/main" id="{4AC2EF07-832A-4EBA-8928-0CD14E54018D}"/>
              </a:ext>
            </a:extLst>
          </p:cNvPr>
          <p:cNvSpPr/>
          <p:nvPr/>
        </p:nvSpPr>
        <p:spPr>
          <a:xfrm>
            <a:off x="7468890" y="3708090"/>
            <a:ext cx="214454" cy="23828"/>
          </a:xfrm>
          <a:custGeom>
            <a:avLst/>
            <a:gdLst>
              <a:gd name="connsiteX0" fmla="*/ 0 w 171450"/>
              <a:gd name="connsiteY0" fmla="*/ 0 h 19050"/>
              <a:gd name="connsiteX1" fmla="*/ 179070 w 171450"/>
              <a:gd name="connsiteY1" fmla="*/ 0 h 19050"/>
              <a:gd name="connsiteX2" fmla="*/ 179070 w 171450"/>
              <a:gd name="connsiteY2" fmla="*/ 20003 h 19050"/>
              <a:gd name="connsiteX3" fmla="*/ 0 w 171450"/>
              <a:gd name="connsiteY3" fmla="*/ 20003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450" h="19050">
                <a:moveTo>
                  <a:pt x="0" y="0"/>
                </a:moveTo>
                <a:lnTo>
                  <a:pt x="179070" y="0"/>
                </a:lnTo>
                <a:lnTo>
                  <a:pt x="179070" y="20003"/>
                </a:lnTo>
                <a:lnTo>
                  <a:pt x="0" y="20003"/>
                </a:ln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7" name="Freeform: Shape 136" descr="Microsoft graphic campaign icons megaphone, video, settings, chat, news">
            <a:extLst>
              <a:ext uri="{FF2B5EF4-FFF2-40B4-BE49-F238E27FC236}">
                <a16:creationId xmlns:a16="http://schemas.microsoft.com/office/drawing/2014/main" id="{86F9B86E-81DB-49FC-B64D-ABA1ADAD8C0F}"/>
              </a:ext>
            </a:extLst>
          </p:cNvPr>
          <p:cNvSpPr/>
          <p:nvPr/>
        </p:nvSpPr>
        <p:spPr>
          <a:xfrm>
            <a:off x="7468890" y="3758129"/>
            <a:ext cx="142970" cy="23828"/>
          </a:xfrm>
          <a:custGeom>
            <a:avLst/>
            <a:gdLst>
              <a:gd name="connsiteX0" fmla="*/ 0 w 114300"/>
              <a:gd name="connsiteY0" fmla="*/ 0 h 19050"/>
              <a:gd name="connsiteX1" fmla="*/ 120015 w 114300"/>
              <a:gd name="connsiteY1" fmla="*/ 0 h 19050"/>
              <a:gd name="connsiteX2" fmla="*/ 120015 w 114300"/>
              <a:gd name="connsiteY2" fmla="*/ 20003 h 19050"/>
              <a:gd name="connsiteX3" fmla="*/ 0 w 114300"/>
              <a:gd name="connsiteY3" fmla="*/ 20003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300" h="19050">
                <a:moveTo>
                  <a:pt x="0" y="0"/>
                </a:moveTo>
                <a:lnTo>
                  <a:pt x="120015" y="0"/>
                </a:lnTo>
                <a:lnTo>
                  <a:pt x="120015" y="20003"/>
                </a:lnTo>
                <a:lnTo>
                  <a:pt x="0" y="20003"/>
                </a:ln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8" name="Freeform: Shape 137" descr="Microsoft graphic campaign icons megaphone, video, settings, chat, news">
            <a:extLst>
              <a:ext uri="{FF2B5EF4-FFF2-40B4-BE49-F238E27FC236}">
                <a16:creationId xmlns:a16="http://schemas.microsoft.com/office/drawing/2014/main" id="{2796B694-E14D-4C45-BBB2-6DE6E81EFEE0}"/>
              </a:ext>
            </a:extLst>
          </p:cNvPr>
          <p:cNvSpPr/>
          <p:nvPr/>
        </p:nvSpPr>
        <p:spPr>
          <a:xfrm>
            <a:off x="7468890" y="3531761"/>
            <a:ext cx="214454" cy="23828"/>
          </a:xfrm>
          <a:custGeom>
            <a:avLst/>
            <a:gdLst>
              <a:gd name="connsiteX0" fmla="*/ 0 w 171450"/>
              <a:gd name="connsiteY0" fmla="*/ 0 h 19050"/>
              <a:gd name="connsiteX1" fmla="*/ 179070 w 171450"/>
              <a:gd name="connsiteY1" fmla="*/ 0 h 19050"/>
              <a:gd name="connsiteX2" fmla="*/ 179070 w 171450"/>
              <a:gd name="connsiteY2" fmla="*/ 20003 h 19050"/>
              <a:gd name="connsiteX3" fmla="*/ 0 w 171450"/>
              <a:gd name="connsiteY3" fmla="*/ 20003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450" h="19050">
                <a:moveTo>
                  <a:pt x="0" y="0"/>
                </a:moveTo>
                <a:lnTo>
                  <a:pt x="179070" y="0"/>
                </a:lnTo>
                <a:lnTo>
                  <a:pt x="179070" y="20003"/>
                </a:lnTo>
                <a:lnTo>
                  <a:pt x="0" y="20003"/>
                </a:ln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9" name="Freeform: Shape 138" descr="Microsoft graphic campaign icons megaphone, video, settings, chat, news">
            <a:extLst>
              <a:ext uri="{FF2B5EF4-FFF2-40B4-BE49-F238E27FC236}">
                <a16:creationId xmlns:a16="http://schemas.microsoft.com/office/drawing/2014/main" id="{1977014D-6B4F-46B0-9505-95D6C7C7267B}"/>
              </a:ext>
            </a:extLst>
          </p:cNvPr>
          <p:cNvSpPr/>
          <p:nvPr/>
        </p:nvSpPr>
        <p:spPr>
          <a:xfrm>
            <a:off x="7468890" y="3581800"/>
            <a:ext cx="142970" cy="23828"/>
          </a:xfrm>
          <a:custGeom>
            <a:avLst/>
            <a:gdLst>
              <a:gd name="connsiteX0" fmla="*/ 0 w 114300"/>
              <a:gd name="connsiteY0" fmla="*/ 0 h 19050"/>
              <a:gd name="connsiteX1" fmla="*/ 120015 w 114300"/>
              <a:gd name="connsiteY1" fmla="*/ 0 h 19050"/>
              <a:gd name="connsiteX2" fmla="*/ 120015 w 114300"/>
              <a:gd name="connsiteY2" fmla="*/ 20003 h 19050"/>
              <a:gd name="connsiteX3" fmla="*/ 0 w 114300"/>
              <a:gd name="connsiteY3" fmla="*/ 20003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300" h="19050">
                <a:moveTo>
                  <a:pt x="0" y="0"/>
                </a:moveTo>
                <a:lnTo>
                  <a:pt x="120015" y="0"/>
                </a:lnTo>
                <a:lnTo>
                  <a:pt x="120015" y="20003"/>
                </a:lnTo>
                <a:lnTo>
                  <a:pt x="0" y="20003"/>
                </a:ln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0" name="Freeform: Shape 139" descr="Microsoft graphic campaign icons megaphone, video, settings, chat, news">
            <a:extLst>
              <a:ext uri="{FF2B5EF4-FFF2-40B4-BE49-F238E27FC236}">
                <a16:creationId xmlns:a16="http://schemas.microsoft.com/office/drawing/2014/main" id="{6408B344-97FE-4DB6-A102-A4B2A4E6EFC4}"/>
              </a:ext>
            </a:extLst>
          </p:cNvPr>
          <p:cNvSpPr/>
          <p:nvPr/>
        </p:nvSpPr>
        <p:spPr>
          <a:xfrm>
            <a:off x="7568969" y="3725962"/>
            <a:ext cx="285939" cy="285939"/>
          </a:xfrm>
          <a:custGeom>
            <a:avLst/>
            <a:gdLst>
              <a:gd name="connsiteX0" fmla="*/ 234315 w 228600"/>
              <a:gd name="connsiteY0" fmla="*/ 117158 h 228600"/>
              <a:gd name="connsiteX1" fmla="*/ 117158 w 228600"/>
              <a:gd name="connsiteY1" fmla="*/ 234315 h 228600"/>
              <a:gd name="connsiteX2" fmla="*/ 0 w 228600"/>
              <a:gd name="connsiteY2" fmla="*/ 117158 h 228600"/>
              <a:gd name="connsiteX3" fmla="*/ 117158 w 228600"/>
              <a:gd name="connsiteY3" fmla="*/ 0 h 228600"/>
              <a:gd name="connsiteX4" fmla="*/ 234315 w 228600"/>
              <a:gd name="connsiteY4" fmla="*/ 117158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" h="228600">
                <a:moveTo>
                  <a:pt x="234315" y="117158"/>
                </a:moveTo>
                <a:cubicBezTo>
                  <a:pt x="234315" y="181862"/>
                  <a:pt x="181862" y="234315"/>
                  <a:pt x="117158" y="234315"/>
                </a:cubicBezTo>
                <a:cubicBezTo>
                  <a:pt x="52453" y="234315"/>
                  <a:pt x="0" y="181862"/>
                  <a:pt x="0" y="117158"/>
                </a:cubicBezTo>
                <a:cubicBezTo>
                  <a:pt x="0" y="52453"/>
                  <a:pt x="52453" y="0"/>
                  <a:pt x="117158" y="0"/>
                </a:cubicBezTo>
                <a:cubicBezTo>
                  <a:pt x="181862" y="0"/>
                  <a:pt x="234315" y="52453"/>
                  <a:pt x="234315" y="117158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1" name="Freeform: Shape 140" descr="Microsoft graphic campaign icons megaphone, video, settings, chat, news">
            <a:extLst>
              <a:ext uri="{FF2B5EF4-FFF2-40B4-BE49-F238E27FC236}">
                <a16:creationId xmlns:a16="http://schemas.microsoft.com/office/drawing/2014/main" id="{77EB1596-543D-4ED9-B5E2-9E0C2086C542}"/>
              </a:ext>
            </a:extLst>
          </p:cNvPr>
          <p:cNvSpPr/>
          <p:nvPr/>
        </p:nvSpPr>
        <p:spPr>
          <a:xfrm>
            <a:off x="7539183" y="3696176"/>
            <a:ext cx="345510" cy="345510"/>
          </a:xfrm>
          <a:custGeom>
            <a:avLst/>
            <a:gdLst>
              <a:gd name="connsiteX0" fmla="*/ 140970 w 276225"/>
              <a:gd name="connsiteY0" fmla="*/ 47625 h 276225"/>
              <a:gd name="connsiteX1" fmla="*/ 234315 w 276225"/>
              <a:gd name="connsiteY1" fmla="*/ 140970 h 276225"/>
              <a:gd name="connsiteX2" fmla="*/ 140970 w 276225"/>
              <a:gd name="connsiteY2" fmla="*/ 234315 h 276225"/>
              <a:gd name="connsiteX3" fmla="*/ 47625 w 276225"/>
              <a:gd name="connsiteY3" fmla="*/ 140970 h 276225"/>
              <a:gd name="connsiteX4" fmla="*/ 140970 w 276225"/>
              <a:gd name="connsiteY4" fmla="*/ 47625 h 276225"/>
              <a:gd name="connsiteX5" fmla="*/ 140970 w 276225"/>
              <a:gd name="connsiteY5" fmla="*/ 0 h 276225"/>
              <a:gd name="connsiteX6" fmla="*/ 0 w 276225"/>
              <a:gd name="connsiteY6" fmla="*/ 140970 h 276225"/>
              <a:gd name="connsiteX7" fmla="*/ 140970 w 276225"/>
              <a:gd name="connsiteY7" fmla="*/ 281940 h 276225"/>
              <a:gd name="connsiteX8" fmla="*/ 281940 w 276225"/>
              <a:gd name="connsiteY8" fmla="*/ 140970 h 276225"/>
              <a:gd name="connsiteX9" fmla="*/ 140970 w 276225"/>
              <a:gd name="connsiteY9" fmla="*/ 0 h 276225"/>
              <a:gd name="connsiteX10" fmla="*/ 140970 w 276225"/>
              <a:gd name="connsiteY10" fmla="*/ 0 h 27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6225" h="276225">
                <a:moveTo>
                  <a:pt x="140970" y="47625"/>
                </a:moveTo>
                <a:cubicBezTo>
                  <a:pt x="192405" y="47625"/>
                  <a:pt x="234315" y="89535"/>
                  <a:pt x="234315" y="140970"/>
                </a:cubicBezTo>
                <a:cubicBezTo>
                  <a:pt x="234315" y="192405"/>
                  <a:pt x="192405" y="234315"/>
                  <a:pt x="140970" y="234315"/>
                </a:cubicBezTo>
                <a:cubicBezTo>
                  <a:pt x="89535" y="234315"/>
                  <a:pt x="47625" y="192405"/>
                  <a:pt x="47625" y="140970"/>
                </a:cubicBezTo>
                <a:cubicBezTo>
                  <a:pt x="47625" y="89535"/>
                  <a:pt x="89535" y="47625"/>
                  <a:pt x="140970" y="47625"/>
                </a:cubicBezTo>
                <a:moveTo>
                  <a:pt x="140970" y="0"/>
                </a:moveTo>
                <a:cubicBezTo>
                  <a:pt x="62865" y="0"/>
                  <a:pt x="0" y="62865"/>
                  <a:pt x="0" y="140970"/>
                </a:cubicBezTo>
                <a:cubicBezTo>
                  <a:pt x="0" y="219075"/>
                  <a:pt x="62865" y="281940"/>
                  <a:pt x="140970" y="281940"/>
                </a:cubicBezTo>
                <a:cubicBezTo>
                  <a:pt x="219075" y="281940"/>
                  <a:pt x="281940" y="219075"/>
                  <a:pt x="281940" y="140970"/>
                </a:cubicBezTo>
                <a:cubicBezTo>
                  <a:pt x="281940" y="62865"/>
                  <a:pt x="219075" y="0"/>
                  <a:pt x="140970" y="0"/>
                </a:cubicBezTo>
                <a:lnTo>
                  <a:pt x="140970" y="0"/>
                </a:ln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2" name="Freeform: Shape 141" descr="Microsoft graphic campaign icons megaphone, video, settings, chat, news">
            <a:extLst>
              <a:ext uri="{FF2B5EF4-FFF2-40B4-BE49-F238E27FC236}">
                <a16:creationId xmlns:a16="http://schemas.microsoft.com/office/drawing/2014/main" id="{8AF11D4E-BD30-4FFF-BF74-F8A423EE99E2}"/>
              </a:ext>
            </a:extLst>
          </p:cNvPr>
          <p:cNvSpPr/>
          <p:nvPr/>
        </p:nvSpPr>
        <p:spPr>
          <a:xfrm>
            <a:off x="7593988" y="3750981"/>
            <a:ext cx="238283" cy="238283"/>
          </a:xfrm>
          <a:custGeom>
            <a:avLst/>
            <a:gdLst>
              <a:gd name="connsiteX0" fmla="*/ 190500 w 190500"/>
              <a:gd name="connsiteY0" fmla="*/ 71438 h 190500"/>
              <a:gd name="connsiteX1" fmla="*/ 180975 w 190500"/>
              <a:gd name="connsiteY1" fmla="*/ 48577 h 190500"/>
              <a:gd name="connsiteX2" fmla="*/ 165735 w 190500"/>
              <a:gd name="connsiteY2" fmla="*/ 28575 h 190500"/>
              <a:gd name="connsiteX3" fmla="*/ 145733 w 190500"/>
              <a:gd name="connsiteY3" fmla="*/ 13335 h 190500"/>
              <a:gd name="connsiteX4" fmla="*/ 122873 w 190500"/>
              <a:gd name="connsiteY4" fmla="*/ 3810 h 190500"/>
              <a:gd name="connsiteX5" fmla="*/ 97155 w 190500"/>
              <a:gd name="connsiteY5" fmla="*/ 0 h 190500"/>
              <a:gd name="connsiteX6" fmla="*/ 71438 w 190500"/>
              <a:gd name="connsiteY6" fmla="*/ 3810 h 190500"/>
              <a:gd name="connsiteX7" fmla="*/ 48578 w 190500"/>
              <a:gd name="connsiteY7" fmla="*/ 13335 h 190500"/>
              <a:gd name="connsiteX8" fmla="*/ 28575 w 190500"/>
              <a:gd name="connsiteY8" fmla="*/ 28575 h 190500"/>
              <a:gd name="connsiteX9" fmla="*/ 13335 w 190500"/>
              <a:gd name="connsiteY9" fmla="*/ 48577 h 190500"/>
              <a:gd name="connsiteX10" fmla="*/ 3810 w 190500"/>
              <a:gd name="connsiteY10" fmla="*/ 71438 h 190500"/>
              <a:gd name="connsiteX11" fmla="*/ 0 w 190500"/>
              <a:gd name="connsiteY11" fmla="*/ 97155 h 190500"/>
              <a:gd name="connsiteX12" fmla="*/ 3810 w 190500"/>
              <a:gd name="connsiteY12" fmla="*/ 122872 h 190500"/>
              <a:gd name="connsiteX13" fmla="*/ 13335 w 190500"/>
              <a:gd name="connsiteY13" fmla="*/ 145733 h 190500"/>
              <a:gd name="connsiteX14" fmla="*/ 28575 w 190500"/>
              <a:gd name="connsiteY14" fmla="*/ 165735 h 190500"/>
              <a:gd name="connsiteX15" fmla="*/ 48578 w 190500"/>
              <a:gd name="connsiteY15" fmla="*/ 180975 h 190500"/>
              <a:gd name="connsiteX16" fmla="*/ 71438 w 190500"/>
              <a:gd name="connsiteY16" fmla="*/ 190500 h 190500"/>
              <a:gd name="connsiteX17" fmla="*/ 97155 w 190500"/>
              <a:gd name="connsiteY17" fmla="*/ 194310 h 190500"/>
              <a:gd name="connsiteX18" fmla="*/ 122873 w 190500"/>
              <a:gd name="connsiteY18" fmla="*/ 190500 h 190500"/>
              <a:gd name="connsiteX19" fmla="*/ 145733 w 190500"/>
              <a:gd name="connsiteY19" fmla="*/ 180975 h 190500"/>
              <a:gd name="connsiteX20" fmla="*/ 165735 w 190500"/>
              <a:gd name="connsiteY20" fmla="*/ 165735 h 190500"/>
              <a:gd name="connsiteX21" fmla="*/ 180975 w 190500"/>
              <a:gd name="connsiteY21" fmla="*/ 145733 h 190500"/>
              <a:gd name="connsiteX22" fmla="*/ 190500 w 190500"/>
              <a:gd name="connsiteY22" fmla="*/ 122872 h 190500"/>
              <a:gd name="connsiteX23" fmla="*/ 194310 w 190500"/>
              <a:gd name="connsiteY23" fmla="*/ 97155 h 190500"/>
              <a:gd name="connsiteX24" fmla="*/ 190500 w 190500"/>
              <a:gd name="connsiteY24" fmla="*/ 71438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90500" h="190500">
                <a:moveTo>
                  <a:pt x="190500" y="71438"/>
                </a:moveTo>
                <a:cubicBezTo>
                  <a:pt x="188595" y="62865"/>
                  <a:pt x="184785" y="55245"/>
                  <a:pt x="180975" y="48577"/>
                </a:cubicBezTo>
                <a:cubicBezTo>
                  <a:pt x="177165" y="40958"/>
                  <a:pt x="171450" y="35242"/>
                  <a:pt x="165735" y="28575"/>
                </a:cubicBezTo>
                <a:cubicBezTo>
                  <a:pt x="160020" y="22860"/>
                  <a:pt x="153353" y="18097"/>
                  <a:pt x="145733" y="13335"/>
                </a:cubicBezTo>
                <a:cubicBezTo>
                  <a:pt x="138113" y="9525"/>
                  <a:pt x="130493" y="5715"/>
                  <a:pt x="122873" y="3810"/>
                </a:cubicBezTo>
                <a:cubicBezTo>
                  <a:pt x="114300" y="1905"/>
                  <a:pt x="105728" y="0"/>
                  <a:pt x="97155" y="0"/>
                </a:cubicBezTo>
                <a:cubicBezTo>
                  <a:pt x="88583" y="0"/>
                  <a:pt x="80010" y="952"/>
                  <a:pt x="71438" y="3810"/>
                </a:cubicBezTo>
                <a:cubicBezTo>
                  <a:pt x="62865" y="5715"/>
                  <a:pt x="55245" y="9525"/>
                  <a:pt x="48578" y="13335"/>
                </a:cubicBezTo>
                <a:cubicBezTo>
                  <a:pt x="40958" y="17145"/>
                  <a:pt x="35243" y="22860"/>
                  <a:pt x="28575" y="28575"/>
                </a:cubicBezTo>
                <a:cubicBezTo>
                  <a:pt x="22860" y="34290"/>
                  <a:pt x="18098" y="40958"/>
                  <a:pt x="13335" y="48577"/>
                </a:cubicBezTo>
                <a:cubicBezTo>
                  <a:pt x="9525" y="56197"/>
                  <a:pt x="5715" y="63817"/>
                  <a:pt x="3810" y="71438"/>
                </a:cubicBezTo>
                <a:cubicBezTo>
                  <a:pt x="1905" y="80010"/>
                  <a:pt x="0" y="88583"/>
                  <a:pt x="0" y="97155"/>
                </a:cubicBezTo>
                <a:cubicBezTo>
                  <a:pt x="0" y="105727"/>
                  <a:pt x="953" y="114300"/>
                  <a:pt x="3810" y="122872"/>
                </a:cubicBezTo>
                <a:cubicBezTo>
                  <a:pt x="5715" y="131445"/>
                  <a:pt x="9525" y="139065"/>
                  <a:pt x="13335" y="145733"/>
                </a:cubicBezTo>
                <a:cubicBezTo>
                  <a:pt x="17145" y="153352"/>
                  <a:pt x="22860" y="159067"/>
                  <a:pt x="28575" y="165735"/>
                </a:cubicBezTo>
                <a:cubicBezTo>
                  <a:pt x="34290" y="171450"/>
                  <a:pt x="40958" y="176213"/>
                  <a:pt x="48578" y="180975"/>
                </a:cubicBezTo>
                <a:cubicBezTo>
                  <a:pt x="56198" y="184785"/>
                  <a:pt x="63818" y="188595"/>
                  <a:pt x="71438" y="190500"/>
                </a:cubicBezTo>
                <a:cubicBezTo>
                  <a:pt x="80010" y="192405"/>
                  <a:pt x="88583" y="194310"/>
                  <a:pt x="97155" y="194310"/>
                </a:cubicBezTo>
                <a:cubicBezTo>
                  <a:pt x="105728" y="194310"/>
                  <a:pt x="114300" y="193358"/>
                  <a:pt x="122873" y="190500"/>
                </a:cubicBezTo>
                <a:cubicBezTo>
                  <a:pt x="131445" y="188595"/>
                  <a:pt x="139065" y="184785"/>
                  <a:pt x="145733" y="180975"/>
                </a:cubicBezTo>
                <a:cubicBezTo>
                  <a:pt x="153353" y="177165"/>
                  <a:pt x="159068" y="171450"/>
                  <a:pt x="165735" y="165735"/>
                </a:cubicBezTo>
                <a:cubicBezTo>
                  <a:pt x="171450" y="160020"/>
                  <a:pt x="176213" y="153352"/>
                  <a:pt x="180975" y="145733"/>
                </a:cubicBezTo>
                <a:cubicBezTo>
                  <a:pt x="184785" y="138113"/>
                  <a:pt x="188595" y="130492"/>
                  <a:pt x="190500" y="122872"/>
                </a:cubicBezTo>
                <a:cubicBezTo>
                  <a:pt x="192405" y="114300"/>
                  <a:pt x="194310" y="105727"/>
                  <a:pt x="194310" y="97155"/>
                </a:cubicBezTo>
                <a:cubicBezTo>
                  <a:pt x="194310" y="87630"/>
                  <a:pt x="193358" y="79058"/>
                  <a:pt x="190500" y="71438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3" name="Freeform: Shape 142" descr="Microsoft graphic campaign icons megaphone, video, settings, chat, news">
            <a:extLst>
              <a:ext uri="{FF2B5EF4-FFF2-40B4-BE49-F238E27FC236}">
                <a16:creationId xmlns:a16="http://schemas.microsoft.com/office/drawing/2014/main" id="{8D089E71-E17D-4E13-99E5-B9FADB6D23F3}"/>
              </a:ext>
            </a:extLst>
          </p:cNvPr>
          <p:cNvSpPr/>
          <p:nvPr/>
        </p:nvSpPr>
        <p:spPr>
          <a:xfrm>
            <a:off x="7649985" y="3812934"/>
            <a:ext cx="131055" cy="95313"/>
          </a:xfrm>
          <a:custGeom>
            <a:avLst/>
            <a:gdLst>
              <a:gd name="connsiteX0" fmla="*/ 37147 w 104775"/>
              <a:gd name="connsiteY0" fmla="*/ 61913 h 76200"/>
              <a:gd name="connsiteX1" fmla="*/ 11430 w 104775"/>
              <a:gd name="connsiteY1" fmla="*/ 36195 h 76200"/>
              <a:gd name="connsiteX2" fmla="*/ 0 w 104775"/>
              <a:gd name="connsiteY2" fmla="*/ 47625 h 76200"/>
              <a:gd name="connsiteX3" fmla="*/ 37147 w 104775"/>
              <a:gd name="connsiteY3" fmla="*/ 84772 h 76200"/>
              <a:gd name="connsiteX4" fmla="*/ 111443 w 104775"/>
              <a:gd name="connsiteY4" fmla="*/ 11430 h 76200"/>
              <a:gd name="connsiteX5" fmla="*/ 100013 w 104775"/>
              <a:gd name="connsiteY5" fmla="*/ 0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4775" h="76200">
                <a:moveTo>
                  <a:pt x="37147" y="61913"/>
                </a:moveTo>
                <a:lnTo>
                  <a:pt x="11430" y="36195"/>
                </a:lnTo>
                <a:lnTo>
                  <a:pt x="0" y="47625"/>
                </a:lnTo>
                <a:lnTo>
                  <a:pt x="37147" y="84772"/>
                </a:lnTo>
                <a:lnTo>
                  <a:pt x="111443" y="11430"/>
                </a:lnTo>
                <a:lnTo>
                  <a:pt x="100013" y="0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4" name="Freeform: Shape 143" descr="Microsoft graphic campaign icons megaphone, video, settings, chat, news">
            <a:extLst>
              <a:ext uri="{FF2B5EF4-FFF2-40B4-BE49-F238E27FC236}">
                <a16:creationId xmlns:a16="http://schemas.microsoft.com/office/drawing/2014/main" id="{1738A11F-46B9-45FF-917C-E34E734691B5}"/>
              </a:ext>
            </a:extLst>
          </p:cNvPr>
          <p:cNvSpPr/>
          <p:nvPr/>
        </p:nvSpPr>
        <p:spPr>
          <a:xfrm>
            <a:off x="7503440" y="2880058"/>
            <a:ext cx="190626" cy="142970"/>
          </a:xfrm>
          <a:custGeom>
            <a:avLst/>
            <a:gdLst>
              <a:gd name="connsiteX0" fmla="*/ 0 w 152400"/>
              <a:gd name="connsiteY0" fmla="*/ 115253 h 114300"/>
              <a:gd name="connsiteX1" fmla="*/ 134302 w 152400"/>
              <a:gd name="connsiteY1" fmla="*/ 115253 h 114300"/>
              <a:gd name="connsiteX2" fmla="*/ 134302 w 152400"/>
              <a:gd name="connsiteY2" fmla="*/ 114300 h 114300"/>
              <a:gd name="connsiteX3" fmla="*/ 160020 w 152400"/>
              <a:gd name="connsiteY3" fmla="*/ 9525 h 114300"/>
              <a:gd name="connsiteX4" fmla="*/ 114300 w 152400"/>
              <a:gd name="connsiteY4" fmla="*/ 0 h 114300"/>
              <a:gd name="connsiteX5" fmla="*/ 0 w 152400"/>
              <a:gd name="connsiteY5" fmla="*/ 115253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400" h="114300">
                <a:moveTo>
                  <a:pt x="0" y="115253"/>
                </a:moveTo>
                <a:lnTo>
                  <a:pt x="134302" y="115253"/>
                </a:lnTo>
                <a:lnTo>
                  <a:pt x="134302" y="114300"/>
                </a:lnTo>
                <a:cubicBezTo>
                  <a:pt x="134302" y="76200"/>
                  <a:pt x="143827" y="40958"/>
                  <a:pt x="160020" y="9525"/>
                </a:cubicBezTo>
                <a:cubicBezTo>
                  <a:pt x="145733" y="3810"/>
                  <a:pt x="130492" y="0"/>
                  <a:pt x="114300" y="0"/>
                </a:cubicBezTo>
                <a:cubicBezTo>
                  <a:pt x="51435" y="953"/>
                  <a:pt x="0" y="52388"/>
                  <a:pt x="0" y="115253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5" name="Freeform: Shape 144" descr="Microsoft graphic campaign icons megaphone, video, settings, chat, news">
            <a:extLst>
              <a:ext uri="{FF2B5EF4-FFF2-40B4-BE49-F238E27FC236}">
                <a16:creationId xmlns:a16="http://schemas.microsoft.com/office/drawing/2014/main" id="{B6FE44E2-6415-4C7A-9173-DECC981CF501}"/>
              </a:ext>
            </a:extLst>
          </p:cNvPr>
          <p:cNvSpPr/>
          <p:nvPr/>
        </p:nvSpPr>
        <p:spPr>
          <a:xfrm>
            <a:off x="7744106" y="2807382"/>
            <a:ext cx="369338" cy="214454"/>
          </a:xfrm>
          <a:custGeom>
            <a:avLst/>
            <a:gdLst>
              <a:gd name="connsiteX0" fmla="*/ 46672 w 295275"/>
              <a:gd name="connsiteY0" fmla="*/ 55245 h 171450"/>
              <a:gd name="connsiteX1" fmla="*/ 28575 w 295275"/>
              <a:gd name="connsiteY1" fmla="*/ 78105 h 171450"/>
              <a:gd name="connsiteX2" fmla="*/ 14288 w 295275"/>
              <a:gd name="connsiteY2" fmla="*/ 104775 h 171450"/>
              <a:gd name="connsiteX3" fmla="*/ 0 w 295275"/>
              <a:gd name="connsiteY3" fmla="*/ 172402 h 171450"/>
              <a:gd name="connsiteX4" fmla="*/ 37147 w 295275"/>
              <a:gd name="connsiteY4" fmla="*/ 172402 h 171450"/>
              <a:gd name="connsiteX5" fmla="*/ 65722 w 295275"/>
              <a:gd name="connsiteY5" fmla="*/ 172402 h 171450"/>
              <a:gd name="connsiteX6" fmla="*/ 94297 w 295275"/>
              <a:gd name="connsiteY6" fmla="*/ 172402 h 171450"/>
              <a:gd name="connsiteX7" fmla="*/ 249555 w 295275"/>
              <a:gd name="connsiteY7" fmla="*/ 172402 h 171450"/>
              <a:gd name="connsiteX8" fmla="*/ 297180 w 295275"/>
              <a:gd name="connsiteY8" fmla="*/ 54292 h 171450"/>
              <a:gd name="connsiteX9" fmla="*/ 172403 w 295275"/>
              <a:gd name="connsiteY9" fmla="*/ 0 h 171450"/>
              <a:gd name="connsiteX10" fmla="*/ 46672 w 295275"/>
              <a:gd name="connsiteY10" fmla="*/ 55245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5275" h="171450">
                <a:moveTo>
                  <a:pt x="46672" y="55245"/>
                </a:moveTo>
                <a:cubicBezTo>
                  <a:pt x="40005" y="61913"/>
                  <a:pt x="33338" y="69532"/>
                  <a:pt x="28575" y="78105"/>
                </a:cubicBezTo>
                <a:cubicBezTo>
                  <a:pt x="22860" y="86677"/>
                  <a:pt x="18097" y="95250"/>
                  <a:pt x="14288" y="104775"/>
                </a:cubicBezTo>
                <a:cubicBezTo>
                  <a:pt x="5715" y="125730"/>
                  <a:pt x="0" y="148590"/>
                  <a:pt x="0" y="172402"/>
                </a:cubicBezTo>
                <a:lnTo>
                  <a:pt x="37147" y="172402"/>
                </a:lnTo>
                <a:lnTo>
                  <a:pt x="65722" y="172402"/>
                </a:lnTo>
                <a:lnTo>
                  <a:pt x="94297" y="172402"/>
                </a:lnTo>
                <a:lnTo>
                  <a:pt x="249555" y="172402"/>
                </a:lnTo>
                <a:cubicBezTo>
                  <a:pt x="249555" y="126682"/>
                  <a:pt x="267653" y="84772"/>
                  <a:pt x="297180" y="54292"/>
                </a:cubicBezTo>
                <a:cubicBezTo>
                  <a:pt x="265747" y="20955"/>
                  <a:pt x="221933" y="0"/>
                  <a:pt x="172403" y="0"/>
                </a:cubicBezTo>
                <a:cubicBezTo>
                  <a:pt x="122872" y="952"/>
                  <a:pt x="78105" y="21907"/>
                  <a:pt x="46672" y="55245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6" name="Freeform: Shape 145" descr="Microsoft graphic campaign icons megaphone, video, settings, chat, news">
            <a:extLst>
              <a:ext uri="{FF2B5EF4-FFF2-40B4-BE49-F238E27FC236}">
                <a16:creationId xmlns:a16="http://schemas.microsoft.com/office/drawing/2014/main" id="{EFA16D46-628F-4600-A17C-F097D69AE563}"/>
              </a:ext>
            </a:extLst>
          </p:cNvPr>
          <p:cNvSpPr/>
          <p:nvPr/>
        </p:nvSpPr>
        <p:spPr>
          <a:xfrm>
            <a:off x="8127741" y="2880058"/>
            <a:ext cx="285939" cy="142970"/>
          </a:xfrm>
          <a:custGeom>
            <a:avLst/>
            <a:gdLst>
              <a:gd name="connsiteX0" fmla="*/ 114300 w 228600"/>
              <a:gd name="connsiteY0" fmla="*/ 0 h 114300"/>
              <a:gd name="connsiteX1" fmla="*/ 68580 w 228600"/>
              <a:gd name="connsiteY1" fmla="*/ 9525 h 114300"/>
              <a:gd name="connsiteX2" fmla="*/ 43815 w 228600"/>
              <a:gd name="connsiteY2" fmla="*/ 24765 h 114300"/>
              <a:gd name="connsiteX3" fmla="*/ 22860 w 228600"/>
              <a:gd name="connsiteY3" fmla="*/ 46673 h 114300"/>
              <a:gd name="connsiteX4" fmla="*/ 0 w 228600"/>
              <a:gd name="connsiteY4" fmla="*/ 115253 h 114300"/>
              <a:gd name="connsiteX5" fmla="*/ 37147 w 228600"/>
              <a:gd name="connsiteY5" fmla="*/ 115253 h 114300"/>
              <a:gd name="connsiteX6" fmla="*/ 65722 w 228600"/>
              <a:gd name="connsiteY6" fmla="*/ 115253 h 114300"/>
              <a:gd name="connsiteX7" fmla="*/ 94297 w 228600"/>
              <a:gd name="connsiteY7" fmla="*/ 115253 h 114300"/>
              <a:gd name="connsiteX8" fmla="*/ 228600 w 228600"/>
              <a:gd name="connsiteY8" fmla="*/ 115253 h 114300"/>
              <a:gd name="connsiteX9" fmla="*/ 114300 w 228600"/>
              <a:gd name="connsiteY9" fmla="*/ 0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8600" h="114300">
                <a:moveTo>
                  <a:pt x="114300" y="0"/>
                </a:moveTo>
                <a:cubicBezTo>
                  <a:pt x="98107" y="0"/>
                  <a:pt x="82867" y="3810"/>
                  <a:pt x="68580" y="9525"/>
                </a:cubicBezTo>
                <a:cubicBezTo>
                  <a:pt x="60007" y="13335"/>
                  <a:pt x="51435" y="19050"/>
                  <a:pt x="43815" y="24765"/>
                </a:cubicBezTo>
                <a:cubicBezTo>
                  <a:pt x="36195" y="31433"/>
                  <a:pt x="28575" y="38100"/>
                  <a:pt x="22860" y="46673"/>
                </a:cubicBezTo>
                <a:cubicBezTo>
                  <a:pt x="8572" y="65723"/>
                  <a:pt x="0" y="89535"/>
                  <a:pt x="0" y="115253"/>
                </a:cubicBezTo>
                <a:lnTo>
                  <a:pt x="37147" y="115253"/>
                </a:lnTo>
                <a:lnTo>
                  <a:pt x="65722" y="115253"/>
                </a:lnTo>
                <a:lnTo>
                  <a:pt x="94297" y="115253"/>
                </a:lnTo>
                <a:lnTo>
                  <a:pt x="228600" y="115253"/>
                </a:lnTo>
                <a:cubicBezTo>
                  <a:pt x="228600" y="51435"/>
                  <a:pt x="178117" y="0"/>
                  <a:pt x="114300" y="0"/>
                </a:cubicBez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7" name="Freeform: Shape 146" descr="Microsoft graphic campaign icons megaphone, video, settings, chat, news">
            <a:extLst>
              <a:ext uri="{FF2B5EF4-FFF2-40B4-BE49-F238E27FC236}">
                <a16:creationId xmlns:a16="http://schemas.microsoft.com/office/drawing/2014/main" id="{554814A2-35FE-456E-99E6-836861EA7EED}"/>
              </a:ext>
            </a:extLst>
          </p:cNvPr>
          <p:cNvSpPr/>
          <p:nvPr/>
        </p:nvSpPr>
        <p:spPr>
          <a:xfrm>
            <a:off x="8181355" y="2667987"/>
            <a:ext cx="178712" cy="166798"/>
          </a:xfrm>
          <a:custGeom>
            <a:avLst/>
            <a:gdLst>
              <a:gd name="connsiteX0" fmla="*/ 66675 w 142875"/>
              <a:gd name="connsiteY0" fmla="*/ 141923 h 133350"/>
              <a:gd name="connsiteX1" fmla="*/ 71438 w 142875"/>
              <a:gd name="connsiteY1" fmla="*/ 142875 h 133350"/>
              <a:gd name="connsiteX2" fmla="*/ 76200 w 142875"/>
              <a:gd name="connsiteY2" fmla="*/ 141923 h 133350"/>
              <a:gd name="connsiteX3" fmla="*/ 122872 w 142875"/>
              <a:gd name="connsiteY3" fmla="*/ 120968 h 133350"/>
              <a:gd name="connsiteX4" fmla="*/ 142875 w 142875"/>
              <a:gd name="connsiteY4" fmla="*/ 71437 h 133350"/>
              <a:gd name="connsiteX5" fmla="*/ 71438 w 142875"/>
              <a:gd name="connsiteY5" fmla="*/ 0 h 133350"/>
              <a:gd name="connsiteX6" fmla="*/ 0 w 142875"/>
              <a:gd name="connsiteY6" fmla="*/ 71437 h 133350"/>
              <a:gd name="connsiteX7" fmla="*/ 20003 w 142875"/>
              <a:gd name="connsiteY7" fmla="*/ 120968 h 133350"/>
              <a:gd name="connsiteX8" fmla="*/ 66675 w 142875"/>
              <a:gd name="connsiteY8" fmla="*/ 141923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2875" h="133350">
                <a:moveTo>
                  <a:pt x="66675" y="141923"/>
                </a:moveTo>
                <a:cubicBezTo>
                  <a:pt x="68580" y="141923"/>
                  <a:pt x="69532" y="142875"/>
                  <a:pt x="71438" y="142875"/>
                </a:cubicBezTo>
                <a:cubicBezTo>
                  <a:pt x="73342" y="142875"/>
                  <a:pt x="74295" y="142875"/>
                  <a:pt x="76200" y="141923"/>
                </a:cubicBezTo>
                <a:cubicBezTo>
                  <a:pt x="94297" y="140970"/>
                  <a:pt x="110490" y="133350"/>
                  <a:pt x="122872" y="120968"/>
                </a:cubicBezTo>
                <a:cubicBezTo>
                  <a:pt x="135255" y="107632"/>
                  <a:pt x="142875" y="90487"/>
                  <a:pt x="142875" y="71437"/>
                </a:cubicBezTo>
                <a:cubicBezTo>
                  <a:pt x="142875" y="31432"/>
                  <a:pt x="110490" y="0"/>
                  <a:pt x="71438" y="0"/>
                </a:cubicBezTo>
                <a:cubicBezTo>
                  <a:pt x="32385" y="0"/>
                  <a:pt x="0" y="32385"/>
                  <a:pt x="0" y="71437"/>
                </a:cubicBezTo>
                <a:cubicBezTo>
                  <a:pt x="0" y="90487"/>
                  <a:pt x="7620" y="108585"/>
                  <a:pt x="20003" y="120968"/>
                </a:cubicBezTo>
                <a:cubicBezTo>
                  <a:pt x="32385" y="132398"/>
                  <a:pt x="48578" y="140018"/>
                  <a:pt x="66675" y="141923"/>
                </a:cubicBez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8" name="Freeform: Shape 147" descr="Microsoft graphic campaign icons megaphone, video, settings, chat, news">
            <a:extLst>
              <a:ext uri="{FF2B5EF4-FFF2-40B4-BE49-F238E27FC236}">
                <a16:creationId xmlns:a16="http://schemas.microsoft.com/office/drawing/2014/main" id="{E71DE588-CB0D-4D5C-8D25-0B88528D7F41}"/>
              </a:ext>
            </a:extLst>
          </p:cNvPr>
          <p:cNvSpPr/>
          <p:nvPr/>
        </p:nvSpPr>
        <p:spPr>
          <a:xfrm>
            <a:off x="7814399" y="2489276"/>
            <a:ext cx="285939" cy="274025"/>
          </a:xfrm>
          <a:custGeom>
            <a:avLst/>
            <a:gdLst>
              <a:gd name="connsiteX0" fmla="*/ 50483 w 228600"/>
              <a:gd name="connsiteY0" fmla="*/ 207645 h 219075"/>
              <a:gd name="connsiteX1" fmla="*/ 107633 w 228600"/>
              <a:gd name="connsiteY1" fmla="*/ 227648 h 219075"/>
              <a:gd name="connsiteX2" fmla="*/ 116205 w 228600"/>
              <a:gd name="connsiteY2" fmla="*/ 228600 h 219075"/>
              <a:gd name="connsiteX3" fmla="*/ 123825 w 228600"/>
              <a:gd name="connsiteY3" fmla="*/ 227648 h 219075"/>
              <a:gd name="connsiteX4" fmla="*/ 180975 w 228600"/>
              <a:gd name="connsiteY4" fmla="*/ 208598 h 219075"/>
              <a:gd name="connsiteX5" fmla="*/ 230505 w 228600"/>
              <a:gd name="connsiteY5" fmla="*/ 114300 h 219075"/>
              <a:gd name="connsiteX6" fmla="*/ 162878 w 228600"/>
              <a:gd name="connsiteY6" fmla="*/ 10477 h 219075"/>
              <a:gd name="connsiteX7" fmla="*/ 162878 w 228600"/>
              <a:gd name="connsiteY7" fmla="*/ 10477 h 219075"/>
              <a:gd name="connsiteX8" fmla="*/ 115253 w 228600"/>
              <a:gd name="connsiteY8" fmla="*/ 0 h 219075"/>
              <a:gd name="connsiteX9" fmla="*/ 67628 w 228600"/>
              <a:gd name="connsiteY9" fmla="*/ 10477 h 219075"/>
              <a:gd name="connsiteX10" fmla="*/ 67628 w 228600"/>
              <a:gd name="connsiteY10" fmla="*/ 10477 h 219075"/>
              <a:gd name="connsiteX11" fmla="*/ 0 w 228600"/>
              <a:gd name="connsiteY11" fmla="*/ 114300 h 219075"/>
              <a:gd name="connsiteX12" fmla="*/ 50483 w 228600"/>
              <a:gd name="connsiteY12" fmla="*/ 207645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8600" h="219075">
                <a:moveTo>
                  <a:pt x="50483" y="207645"/>
                </a:moveTo>
                <a:cubicBezTo>
                  <a:pt x="66675" y="219075"/>
                  <a:pt x="86678" y="225743"/>
                  <a:pt x="107633" y="227648"/>
                </a:cubicBezTo>
                <a:cubicBezTo>
                  <a:pt x="110490" y="227648"/>
                  <a:pt x="113348" y="228600"/>
                  <a:pt x="116205" y="228600"/>
                </a:cubicBezTo>
                <a:cubicBezTo>
                  <a:pt x="119063" y="228600"/>
                  <a:pt x="121920" y="227648"/>
                  <a:pt x="123825" y="227648"/>
                </a:cubicBezTo>
                <a:cubicBezTo>
                  <a:pt x="144780" y="225743"/>
                  <a:pt x="164783" y="219075"/>
                  <a:pt x="180975" y="208598"/>
                </a:cubicBezTo>
                <a:cubicBezTo>
                  <a:pt x="210503" y="187643"/>
                  <a:pt x="230505" y="153352"/>
                  <a:pt x="230505" y="114300"/>
                </a:cubicBezTo>
                <a:cubicBezTo>
                  <a:pt x="230505" y="67627"/>
                  <a:pt x="202883" y="28575"/>
                  <a:pt x="162878" y="10477"/>
                </a:cubicBezTo>
                <a:cubicBezTo>
                  <a:pt x="162878" y="10477"/>
                  <a:pt x="162878" y="10477"/>
                  <a:pt x="162878" y="10477"/>
                </a:cubicBezTo>
                <a:cubicBezTo>
                  <a:pt x="148590" y="3810"/>
                  <a:pt x="132398" y="0"/>
                  <a:pt x="115253" y="0"/>
                </a:cubicBezTo>
                <a:cubicBezTo>
                  <a:pt x="98108" y="0"/>
                  <a:pt x="81915" y="3810"/>
                  <a:pt x="67628" y="10477"/>
                </a:cubicBezTo>
                <a:lnTo>
                  <a:pt x="67628" y="10477"/>
                </a:lnTo>
                <a:cubicBezTo>
                  <a:pt x="27623" y="28575"/>
                  <a:pt x="0" y="68580"/>
                  <a:pt x="0" y="114300"/>
                </a:cubicBezTo>
                <a:cubicBezTo>
                  <a:pt x="953" y="152400"/>
                  <a:pt x="20955" y="186690"/>
                  <a:pt x="50483" y="207645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9" name="Freeform: Shape 148" descr="Microsoft graphic campaign icons megaphone, video, settings, chat, news">
            <a:extLst>
              <a:ext uri="{FF2B5EF4-FFF2-40B4-BE49-F238E27FC236}">
                <a16:creationId xmlns:a16="http://schemas.microsoft.com/office/drawing/2014/main" id="{DC96465A-16C6-4810-B7F9-E729CF3071B8}"/>
              </a:ext>
            </a:extLst>
          </p:cNvPr>
          <p:cNvSpPr/>
          <p:nvPr/>
        </p:nvSpPr>
        <p:spPr>
          <a:xfrm>
            <a:off x="7540374" y="2631053"/>
            <a:ext cx="214454" cy="214454"/>
          </a:xfrm>
          <a:custGeom>
            <a:avLst/>
            <a:gdLst>
              <a:gd name="connsiteX0" fmla="*/ 85725 w 171450"/>
              <a:gd name="connsiteY0" fmla="*/ 0 h 171450"/>
              <a:gd name="connsiteX1" fmla="*/ 0 w 171450"/>
              <a:gd name="connsiteY1" fmla="*/ 85725 h 171450"/>
              <a:gd name="connsiteX2" fmla="*/ 30480 w 171450"/>
              <a:gd name="connsiteY2" fmla="*/ 151447 h 171450"/>
              <a:gd name="connsiteX3" fmla="*/ 80963 w 171450"/>
              <a:gd name="connsiteY3" fmla="*/ 171450 h 171450"/>
              <a:gd name="connsiteX4" fmla="*/ 85725 w 171450"/>
              <a:gd name="connsiteY4" fmla="*/ 172402 h 171450"/>
              <a:gd name="connsiteX5" fmla="*/ 90488 w 171450"/>
              <a:gd name="connsiteY5" fmla="*/ 171450 h 171450"/>
              <a:gd name="connsiteX6" fmla="*/ 140970 w 171450"/>
              <a:gd name="connsiteY6" fmla="*/ 151447 h 171450"/>
              <a:gd name="connsiteX7" fmla="*/ 171450 w 171450"/>
              <a:gd name="connsiteY7" fmla="*/ 85725 h 171450"/>
              <a:gd name="connsiteX8" fmla="*/ 85725 w 171450"/>
              <a:gd name="connsiteY8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1450" h="171450">
                <a:moveTo>
                  <a:pt x="85725" y="0"/>
                </a:moveTo>
                <a:cubicBezTo>
                  <a:pt x="38100" y="0"/>
                  <a:pt x="0" y="38100"/>
                  <a:pt x="0" y="85725"/>
                </a:cubicBezTo>
                <a:cubicBezTo>
                  <a:pt x="0" y="112395"/>
                  <a:pt x="12383" y="135255"/>
                  <a:pt x="30480" y="151447"/>
                </a:cubicBezTo>
                <a:cubicBezTo>
                  <a:pt x="43815" y="162877"/>
                  <a:pt x="61913" y="170497"/>
                  <a:pt x="80963" y="171450"/>
                </a:cubicBezTo>
                <a:cubicBezTo>
                  <a:pt x="82868" y="171450"/>
                  <a:pt x="83820" y="172402"/>
                  <a:pt x="85725" y="172402"/>
                </a:cubicBezTo>
                <a:cubicBezTo>
                  <a:pt x="87630" y="172402"/>
                  <a:pt x="88583" y="172402"/>
                  <a:pt x="90488" y="171450"/>
                </a:cubicBezTo>
                <a:cubicBezTo>
                  <a:pt x="109538" y="170497"/>
                  <a:pt x="126683" y="162877"/>
                  <a:pt x="140970" y="151447"/>
                </a:cubicBezTo>
                <a:cubicBezTo>
                  <a:pt x="160020" y="135255"/>
                  <a:pt x="171450" y="112395"/>
                  <a:pt x="171450" y="85725"/>
                </a:cubicBezTo>
                <a:cubicBezTo>
                  <a:pt x="171450" y="39052"/>
                  <a:pt x="132398" y="0"/>
                  <a:pt x="85725" y="0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0" name="Freeform: Shape 149" descr="Microsoft graphic campaign icons megaphone, video, settings, chat, news">
            <a:extLst>
              <a:ext uri="{FF2B5EF4-FFF2-40B4-BE49-F238E27FC236}">
                <a16:creationId xmlns:a16="http://schemas.microsoft.com/office/drawing/2014/main" id="{51130F32-49F7-494B-B079-4FF68C483869}"/>
              </a:ext>
            </a:extLst>
          </p:cNvPr>
          <p:cNvSpPr/>
          <p:nvPr/>
        </p:nvSpPr>
        <p:spPr>
          <a:xfrm>
            <a:off x="4952626" y="3110001"/>
            <a:ext cx="345510" cy="202540"/>
          </a:xfrm>
          <a:custGeom>
            <a:avLst/>
            <a:gdLst>
              <a:gd name="connsiteX0" fmla="*/ 0 w 276225"/>
              <a:gd name="connsiteY0" fmla="*/ 25717 h 161925"/>
              <a:gd name="connsiteX1" fmla="*/ 10478 w 276225"/>
              <a:gd name="connsiteY1" fmla="*/ 80010 h 161925"/>
              <a:gd name="connsiteX2" fmla="*/ 40005 w 276225"/>
              <a:gd name="connsiteY2" fmla="*/ 124778 h 161925"/>
              <a:gd name="connsiteX3" fmla="*/ 84773 w 276225"/>
              <a:gd name="connsiteY3" fmla="*/ 154305 h 161925"/>
              <a:gd name="connsiteX4" fmla="*/ 139065 w 276225"/>
              <a:gd name="connsiteY4" fmla="*/ 164783 h 161925"/>
              <a:gd name="connsiteX5" fmla="*/ 187643 w 276225"/>
              <a:gd name="connsiteY5" fmla="*/ 156210 h 161925"/>
              <a:gd name="connsiteX6" fmla="*/ 229553 w 276225"/>
              <a:gd name="connsiteY6" fmla="*/ 131445 h 161925"/>
              <a:gd name="connsiteX7" fmla="*/ 260033 w 276225"/>
              <a:gd name="connsiteY7" fmla="*/ 94297 h 161925"/>
              <a:gd name="connsiteX8" fmla="*/ 277178 w 276225"/>
              <a:gd name="connsiteY8" fmla="*/ 47625 h 161925"/>
              <a:gd name="connsiteX9" fmla="*/ 2858 w 276225"/>
              <a:gd name="connsiteY9" fmla="*/ 0 h 161925"/>
              <a:gd name="connsiteX10" fmla="*/ 0 w 276225"/>
              <a:gd name="connsiteY10" fmla="*/ 25717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76225" h="161925">
                <a:moveTo>
                  <a:pt x="0" y="25717"/>
                </a:moveTo>
                <a:cubicBezTo>
                  <a:pt x="0" y="44767"/>
                  <a:pt x="3810" y="62865"/>
                  <a:pt x="10478" y="80010"/>
                </a:cubicBezTo>
                <a:cubicBezTo>
                  <a:pt x="18098" y="97155"/>
                  <a:pt x="27623" y="111442"/>
                  <a:pt x="40005" y="124778"/>
                </a:cubicBezTo>
                <a:cubicBezTo>
                  <a:pt x="52388" y="137160"/>
                  <a:pt x="67628" y="147638"/>
                  <a:pt x="84773" y="154305"/>
                </a:cubicBezTo>
                <a:cubicBezTo>
                  <a:pt x="101918" y="161925"/>
                  <a:pt x="120015" y="164783"/>
                  <a:pt x="139065" y="164783"/>
                </a:cubicBezTo>
                <a:cubicBezTo>
                  <a:pt x="156210" y="164783"/>
                  <a:pt x="172403" y="161925"/>
                  <a:pt x="187643" y="156210"/>
                </a:cubicBezTo>
                <a:cubicBezTo>
                  <a:pt x="202883" y="150495"/>
                  <a:pt x="217170" y="141922"/>
                  <a:pt x="229553" y="131445"/>
                </a:cubicBezTo>
                <a:cubicBezTo>
                  <a:pt x="241935" y="120967"/>
                  <a:pt x="251460" y="108585"/>
                  <a:pt x="260033" y="94297"/>
                </a:cubicBezTo>
                <a:cubicBezTo>
                  <a:pt x="268605" y="80010"/>
                  <a:pt x="273368" y="64770"/>
                  <a:pt x="277178" y="47625"/>
                </a:cubicBezTo>
                <a:lnTo>
                  <a:pt x="2858" y="0"/>
                </a:lnTo>
                <a:cubicBezTo>
                  <a:pt x="953" y="8572"/>
                  <a:pt x="0" y="17145"/>
                  <a:pt x="0" y="25717"/>
                </a:cubicBezTo>
                <a:close/>
              </a:path>
            </a:pathLst>
          </a:custGeom>
          <a:solidFill>
            <a:srgbClr val="2F2F2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1" name="Freeform: Shape 150" descr="Microsoft graphic campaign icons megaphone, video, settings, chat, news">
            <a:extLst>
              <a:ext uri="{FF2B5EF4-FFF2-40B4-BE49-F238E27FC236}">
                <a16:creationId xmlns:a16="http://schemas.microsoft.com/office/drawing/2014/main" id="{31EB447E-FE79-43A9-B8BA-65CAB84C0115}"/>
              </a:ext>
            </a:extLst>
          </p:cNvPr>
          <p:cNvSpPr/>
          <p:nvPr/>
        </p:nvSpPr>
        <p:spPr>
          <a:xfrm>
            <a:off x="4486784" y="2430896"/>
            <a:ext cx="1382039" cy="714848"/>
          </a:xfrm>
          <a:custGeom>
            <a:avLst/>
            <a:gdLst>
              <a:gd name="connsiteX0" fmla="*/ 0 w 1104900"/>
              <a:gd name="connsiteY0" fmla="*/ 196215 h 571500"/>
              <a:gd name="connsiteX1" fmla="*/ 0 w 1104900"/>
              <a:gd name="connsiteY1" fmla="*/ 382905 h 571500"/>
              <a:gd name="connsiteX2" fmla="*/ 7620 w 1104900"/>
              <a:gd name="connsiteY2" fmla="*/ 383858 h 571500"/>
              <a:gd name="connsiteX3" fmla="*/ 1105853 w 1104900"/>
              <a:gd name="connsiteY3" fmla="*/ 580072 h 571500"/>
              <a:gd name="connsiteX4" fmla="*/ 1105853 w 1104900"/>
              <a:gd name="connsiteY4" fmla="*/ 0 h 571500"/>
              <a:gd name="connsiteX5" fmla="*/ 0 w 1104900"/>
              <a:gd name="connsiteY5" fmla="*/ 196215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4900" h="571500">
                <a:moveTo>
                  <a:pt x="0" y="196215"/>
                </a:moveTo>
                <a:lnTo>
                  <a:pt x="0" y="382905"/>
                </a:lnTo>
                <a:cubicBezTo>
                  <a:pt x="3810" y="382905"/>
                  <a:pt x="5715" y="382905"/>
                  <a:pt x="7620" y="383858"/>
                </a:cubicBezTo>
                <a:lnTo>
                  <a:pt x="1105853" y="580072"/>
                </a:lnTo>
                <a:lnTo>
                  <a:pt x="1105853" y="0"/>
                </a:lnTo>
                <a:lnTo>
                  <a:pt x="0" y="196215"/>
                </a:ln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2" name="Freeform: Shape 151" descr="Microsoft graphic campaign icons megaphone, video, settings, chat, news">
            <a:extLst>
              <a:ext uri="{FF2B5EF4-FFF2-40B4-BE49-F238E27FC236}">
                <a16:creationId xmlns:a16="http://schemas.microsoft.com/office/drawing/2014/main" id="{603C35D2-6563-47DA-929E-7925CB2E9516}"/>
              </a:ext>
            </a:extLst>
          </p:cNvPr>
          <p:cNvSpPr/>
          <p:nvPr/>
        </p:nvSpPr>
        <p:spPr>
          <a:xfrm>
            <a:off x="5987964" y="2385622"/>
            <a:ext cx="131055" cy="810161"/>
          </a:xfrm>
          <a:custGeom>
            <a:avLst/>
            <a:gdLst>
              <a:gd name="connsiteX0" fmla="*/ 0 w 104775"/>
              <a:gd name="connsiteY0" fmla="*/ 18098 h 647700"/>
              <a:gd name="connsiteX1" fmla="*/ 0 w 104775"/>
              <a:gd name="connsiteY1" fmla="*/ 632460 h 647700"/>
              <a:gd name="connsiteX2" fmla="*/ 104775 w 104775"/>
              <a:gd name="connsiteY2" fmla="*/ 650558 h 647700"/>
              <a:gd name="connsiteX3" fmla="*/ 104775 w 104775"/>
              <a:gd name="connsiteY3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775" h="647700">
                <a:moveTo>
                  <a:pt x="0" y="18098"/>
                </a:moveTo>
                <a:lnTo>
                  <a:pt x="0" y="632460"/>
                </a:lnTo>
                <a:lnTo>
                  <a:pt x="104775" y="650558"/>
                </a:lnTo>
                <a:lnTo>
                  <a:pt x="104775" y="0"/>
                </a:lnTo>
                <a:close/>
              </a:path>
            </a:pathLst>
          </a:custGeom>
          <a:solidFill>
            <a:srgbClr val="C2C2C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3" name="Freeform: Shape 152" descr="Microsoft graphic campaign icons megaphone, video, settings, chat, news">
            <a:extLst>
              <a:ext uri="{FF2B5EF4-FFF2-40B4-BE49-F238E27FC236}">
                <a16:creationId xmlns:a16="http://schemas.microsoft.com/office/drawing/2014/main" id="{85620296-0E02-49E9-AD4D-129FFF9FD580}"/>
              </a:ext>
            </a:extLst>
          </p:cNvPr>
          <p:cNvSpPr/>
          <p:nvPr/>
        </p:nvSpPr>
        <p:spPr>
          <a:xfrm>
            <a:off x="5871205" y="2408258"/>
            <a:ext cx="107227" cy="762504"/>
          </a:xfrm>
          <a:custGeom>
            <a:avLst/>
            <a:gdLst>
              <a:gd name="connsiteX0" fmla="*/ 0 w 85725"/>
              <a:gd name="connsiteY0" fmla="*/ 17145 h 609600"/>
              <a:gd name="connsiteX1" fmla="*/ 0 w 85725"/>
              <a:gd name="connsiteY1" fmla="*/ 597218 h 609600"/>
              <a:gd name="connsiteX2" fmla="*/ 93345 w 85725"/>
              <a:gd name="connsiteY2" fmla="*/ 614363 h 609600"/>
              <a:gd name="connsiteX3" fmla="*/ 93345 w 85725"/>
              <a:gd name="connsiteY3" fmla="*/ 0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725" h="609600">
                <a:moveTo>
                  <a:pt x="0" y="17145"/>
                </a:moveTo>
                <a:lnTo>
                  <a:pt x="0" y="597218"/>
                </a:lnTo>
                <a:lnTo>
                  <a:pt x="93345" y="614363"/>
                </a:lnTo>
                <a:lnTo>
                  <a:pt x="93345" y="0"/>
                </a:lnTo>
                <a:close/>
              </a:path>
            </a:pathLst>
          </a:custGeom>
          <a:solidFill>
            <a:srgbClr val="0078D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09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1129EDDC-B220-42D3-8CA8-4228FC954B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759" y="1582989"/>
            <a:ext cx="5231589" cy="5506247"/>
          </a:xfrm>
          <a:prstGeom prst="rect">
            <a:avLst/>
          </a:prstGeom>
        </p:spPr>
      </p:pic>
      <p:sp>
        <p:nvSpPr>
          <p:cNvPr id="67" name="Rectangle 66" title="blue rectangle">
            <a:extLst>
              <a:ext uri="{FF2B5EF4-FFF2-40B4-BE49-F238E27FC236}">
                <a16:creationId xmlns:a16="http://schemas.microsoft.com/office/drawing/2014/main" id="{AA7F75B6-26C1-410C-A06F-FC1F5B19DD16}"/>
              </a:ext>
            </a:extLst>
          </p:cNvPr>
          <p:cNvSpPr/>
          <p:nvPr/>
        </p:nvSpPr>
        <p:spPr>
          <a:xfrm>
            <a:off x="1833" y="3148"/>
            <a:ext cx="10056567" cy="8822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6B682AA-0EB9-48E7-8177-33B3D41FA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Pro Semibold" panose="020B0702040504020203" pitchFamily="34" charset="0"/>
                <a:cs typeface="Segoe UI" panose="020B0502040204020203" pitchFamily="34" charset="0"/>
              </a:rPr>
              <a:t>Create the site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D0E3F035-5140-42E6-989D-25D8FFBC422F}"/>
              </a:ext>
            </a:extLst>
          </p:cNvPr>
          <p:cNvSpPr txBox="1">
            <a:spLocks/>
          </p:cNvSpPr>
          <p:nvPr/>
        </p:nvSpPr>
        <p:spPr>
          <a:xfrm>
            <a:off x="5831231" y="2079652"/>
            <a:ext cx="3606457" cy="529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 SharePoint, choose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+ Create site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and select the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Communication site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option.</a:t>
            </a:r>
          </a:p>
        </p:txBody>
      </p:sp>
      <p:grpSp>
        <p:nvGrpSpPr>
          <p:cNvPr id="16" name="Group 15" title="screen shot">
            <a:extLst>
              <a:ext uri="{FF2B5EF4-FFF2-40B4-BE49-F238E27FC236}">
                <a16:creationId xmlns:a16="http://schemas.microsoft.com/office/drawing/2014/main" id="{B92437E8-0788-4B84-8447-E340315E6DE6}"/>
              </a:ext>
            </a:extLst>
          </p:cNvPr>
          <p:cNvGrpSpPr/>
          <p:nvPr/>
        </p:nvGrpSpPr>
        <p:grpSpPr>
          <a:xfrm>
            <a:off x="5509348" y="2059692"/>
            <a:ext cx="368562" cy="346234"/>
            <a:chOff x="5677802" y="5818587"/>
            <a:chExt cx="511643" cy="42659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892CCB8-AEEB-4024-9531-65D2EED8FDAC}"/>
                </a:ext>
              </a:extLst>
            </p:cNvPr>
            <p:cNvSpPr/>
            <p:nvPr/>
          </p:nvSpPr>
          <p:spPr>
            <a:xfrm>
              <a:off x="5759223" y="5870051"/>
              <a:ext cx="357826" cy="357826"/>
            </a:xfrm>
            <a:prstGeom prst="ellipse">
              <a:avLst/>
            </a:prstGeom>
            <a:solidFill>
              <a:srgbClr val="1D7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72CA56-AFF0-4658-8C95-5C3E6F8BFD67}"/>
                </a:ext>
              </a:extLst>
            </p:cNvPr>
            <p:cNvSpPr txBox="1"/>
            <p:nvPr/>
          </p:nvSpPr>
          <p:spPr>
            <a:xfrm>
              <a:off x="5677802" y="5818587"/>
              <a:ext cx="511643" cy="426598"/>
            </a:xfrm>
            <a:prstGeom prst="ellipse">
              <a:avLst/>
            </a:prstGeom>
            <a:solidFill>
              <a:schemeClr val="accent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 Bold" panose="020B0802040204020203" pitchFamily="34" charset="0"/>
                  <a:cs typeface="Segoe UI Bold" panose="020B0802040204020203" pitchFamily="34" charset="0"/>
                </a:rPr>
                <a:t>1</a:t>
              </a:r>
            </a:p>
          </p:txBody>
        </p:sp>
      </p:grpSp>
      <p:grpSp>
        <p:nvGrpSpPr>
          <p:cNvPr id="26" name="Group 25" title="screen shot">
            <a:extLst>
              <a:ext uri="{FF2B5EF4-FFF2-40B4-BE49-F238E27FC236}">
                <a16:creationId xmlns:a16="http://schemas.microsoft.com/office/drawing/2014/main" id="{3505811A-0658-47D5-A39C-54B044B66207}"/>
              </a:ext>
            </a:extLst>
          </p:cNvPr>
          <p:cNvGrpSpPr/>
          <p:nvPr/>
        </p:nvGrpSpPr>
        <p:grpSpPr>
          <a:xfrm>
            <a:off x="5516157" y="2806004"/>
            <a:ext cx="368562" cy="346234"/>
            <a:chOff x="5677802" y="5829974"/>
            <a:chExt cx="511643" cy="403824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D6FAABB-C34F-4C7E-8BED-10FE26D2699B}"/>
                </a:ext>
              </a:extLst>
            </p:cNvPr>
            <p:cNvSpPr/>
            <p:nvPr/>
          </p:nvSpPr>
          <p:spPr>
            <a:xfrm>
              <a:off x="5759223" y="5870051"/>
              <a:ext cx="357826" cy="357826"/>
            </a:xfrm>
            <a:prstGeom prst="ellipse">
              <a:avLst/>
            </a:prstGeom>
            <a:solidFill>
              <a:srgbClr val="1D7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9771972-A9F2-4502-A195-DBF8761D40BE}"/>
                </a:ext>
              </a:extLst>
            </p:cNvPr>
            <p:cNvSpPr txBox="1"/>
            <p:nvPr/>
          </p:nvSpPr>
          <p:spPr>
            <a:xfrm>
              <a:off x="5677802" y="5829974"/>
              <a:ext cx="511643" cy="403824"/>
            </a:xfrm>
            <a:prstGeom prst="ellipse">
              <a:avLst/>
            </a:prstGeom>
            <a:solidFill>
              <a:schemeClr val="accent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 Bold" panose="020B0802040204020203" pitchFamily="34" charset="0"/>
                  <a:cs typeface="Segoe UI Bold" panose="020B0802040204020203" pitchFamily="34" charset="0"/>
                </a:rPr>
                <a:t>2</a:t>
              </a:r>
            </a:p>
          </p:txBody>
        </p:sp>
      </p:grp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7B8E2ECC-7A7C-49D1-9193-8DC907F3D691}"/>
              </a:ext>
            </a:extLst>
          </p:cNvPr>
          <p:cNvSpPr txBox="1">
            <a:spLocks/>
          </p:cNvSpPr>
          <p:nvPr/>
        </p:nvSpPr>
        <p:spPr>
          <a:xfrm>
            <a:off x="5859372" y="2845047"/>
            <a:ext cx="3578315" cy="529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Choose the Topic design and type a site name and description.</a:t>
            </a:r>
          </a:p>
        </p:txBody>
      </p:sp>
      <p:sp>
        <p:nvSpPr>
          <p:cNvPr id="4" name="Rectangle 3" descr="rectangle&#10;">
            <a:extLst>
              <a:ext uri="{FF2B5EF4-FFF2-40B4-BE49-F238E27FC236}">
                <a16:creationId xmlns:a16="http://schemas.microsoft.com/office/drawing/2014/main" id="{574B1D37-A076-419E-BE51-BFCBAF268833}"/>
              </a:ext>
            </a:extLst>
          </p:cNvPr>
          <p:cNvSpPr/>
          <p:nvPr/>
        </p:nvSpPr>
        <p:spPr>
          <a:xfrm>
            <a:off x="546100" y="1663700"/>
            <a:ext cx="895320" cy="10393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Text Placeholder 4">
            <a:extLst>
              <a:ext uri="{FF2B5EF4-FFF2-40B4-BE49-F238E27FC236}">
                <a16:creationId xmlns:a16="http://schemas.microsoft.com/office/drawing/2014/main" id="{3B854AD5-4A02-4B1F-B163-8FB68DCCEF6C}"/>
              </a:ext>
            </a:extLst>
          </p:cNvPr>
          <p:cNvSpPr txBox="1">
            <a:spLocks/>
          </p:cNvSpPr>
          <p:nvPr/>
        </p:nvSpPr>
        <p:spPr>
          <a:xfrm>
            <a:off x="487448" y="1619076"/>
            <a:ext cx="664818" cy="1754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7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SharePoint</a:t>
            </a:r>
          </a:p>
        </p:txBody>
      </p:sp>
      <p:sp>
        <p:nvSpPr>
          <p:cNvPr id="78" name="Text Placeholder 4">
            <a:extLst>
              <a:ext uri="{FF2B5EF4-FFF2-40B4-BE49-F238E27FC236}">
                <a16:creationId xmlns:a16="http://schemas.microsoft.com/office/drawing/2014/main" id="{572C1553-5E3E-4800-881F-57B5D93F9372}"/>
              </a:ext>
            </a:extLst>
          </p:cNvPr>
          <p:cNvSpPr txBox="1">
            <a:spLocks/>
          </p:cNvSpPr>
          <p:nvPr/>
        </p:nvSpPr>
        <p:spPr>
          <a:xfrm>
            <a:off x="988998" y="6260996"/>
            <a:ext cx="199682" cy="11916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sz="900" b="1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</a:p>
        </p:txBody>
      </p:sp>
      <p:sp>
        <p:nvSpPr>
          <p:cNvPr id="79" name="Text Placeholder 4">
            <a:extLst>
              <a:ext uri="{FF2B5EF4-FFF2-40B4-BE49-F238E27FC236}">
                <a16:creationId xmlns:a16="http://schemas.microsoft.com/office/drawing/2014/main" id="{24BE4C4E-B6B9-4E75-A04E-C852323B6BD7}"/>
              </a:ext>
            </a:extLst>
          </p:cNvPr>
          <p:cNvSpPr txBox="1">
            <a:spLocks/>
          </p:cNvSpPr>
          <p:nvPr/>
        </p:nvSpPr>
        <p:spPr>
          <a:xfrm>
            <a:off x="2003411" y="6260996"/>
            <a:ext cx="199682" cy="11916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sz="900" b="1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80" name="Text Placeholder 4">
            <a:extLst>
              <a:ext uri="{FF2B5EF4-FFF2-40B4-BE49-F238E27FC236}">
                <a16:creationId xmlns:a16="http://schemas.microsoft.com/office/drawing/2014/main" id="{8C9D226E-6BD2-46D8-B6FB-BAB2EBD54172}"/>
              </a:ext>
            </a:extLst>
          </p:cNvPr>
          <p:cNvSpPr txBox="1">
            <a:spLocks/>
          </p:cNvSpPr>
          <p:nvPr/>
        </p:nvSpPr>
        <p:spPr>
          <a:xfrm>
            <a:off x="3024967" y="6260995"/>
            <a:ext cx="199682" cy="119167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sz="900" b="1" dirty="0">
                <a:latin typeface="Segoe UI" panose="020B0502040204020203" pitchFamily="34" charset="0"/>
                <a:cs typeface="Segoe UI" panose="020B0502040204020203" pitchFamily="34" charset="0"/>
              </a:rPr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904540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 122" descr="rectangle">
            <a:extLst>
              <a:ext uri="{FF2B5EF4-FFF2-40B4-BE49-F238E27FC236}">
                <a16:creationId xmlns:a16="http://schemas.microsoft.com/office/drawing/2014/main" id="{E9D279F1-C749-4A70-8584-0CFE51D83691}"/>
              </a:ext>
            </a:extLst>
          </p:cNvPr>
          <p:cNvSpPr/>
          <p:nvPr/>
        </p:nvSpPr>
        <p:spPr>
          <a:xfrm>
            <a:off x="5660448" y="1690752"/>
            <a:ext cx="4093264" cy="1234719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77800" dist="50800" dir="168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A6D5C2-EABC-4697-B20E-0B0BCB6C26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2022" y="1149371"/>
            <a:ext cx="4887677" cy="869614"/>
          </a:xfrm>
        </p:spPr>
        <p:txBody>
          <a:bodyPr>
            <a:norm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Add your campaign logo and customize the theme to fit your campaign.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Choose and customize a theme</a:t>
            </a:r>
          </a:p>
        </p:txBody>
      </p:sp>
      <p:sp>
        <p:nvSpPr>
          <p:cNvPr id="52" name="Rectangle 51" title="blue rectangle">
            <a:extLst>
              <a:ext uri="{FF2B5EF4-FFF2-40B4-BE49-F238E27FC236}">
                <a16:creationId xmlns:a16="http://schemas.microsoft.com/office/drawing/2014/main" id="{E57CCC63-40F8-4A95-A003-E231A64398C4}"/>
              </a:ext>
            </a:extLst>
          </p:cNvPr>
          <p:cNvSpPr/>
          <p:nvPr/>
        </p:nvSpPr>
        <p:spPr>
          <a:xfrm>
            <a:off x="1833" y="3148"/>
            <a:ext cx="10056567" cy="8822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Title 8">
            <a:extLst>
              <a:ext uri="{FF2B5EF4-FFF2-40B4-BE49-F238E27FC236}">
                <a16:creationId xmlns:a16="http://schemas.microsoft.com/office/drawing/2014/main" id="{4F8B39F3-80B2-40F0-978C-7B4999972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23" y="178248"/>
            <a:ext cx="8675370" cy="54795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Pro Semibold" panose="020B0702040504020203" pitchFamily="34" charset="0"/>
                <a:cs typeface="Segoe UI" panose="020B0502040204020203" pitchFamily="34" charset="0"/>
              </a:rPr>
              <a:t>Add a theme and logo</a:t>
            </a:r>
          </a:p>
        </p:txBody>
      </p:sp>
      <p:sp>
        <p:nvSpPr>
          <p:cNvPr id="54" name="Text Placeholder 4">
            <a:extLst>
              <a:ext uri="{FF2B5EF4-FFF2-40B4-BE49-F238E27FC236}">
                <a16:creationId xmlns:a16="http://schemas.microsoft.com/office/drawing/2014/main" id="{076FB0B5-CD91-4234-92F5-F4DE83BB34B8}"/>
              </a:ext>
            </a:extLst>
          </p:cNvPr>
          <p:cNvSpPr txBox="1">
            <a:spLocks/>
          </p:cNvSpPr>
          <p:nvPr/>
        </p:nvSpPr>
        <p:spPr>
          <a:xfrm>
            <a:off x="651551" y="2058905"/>
            <a:ext cx="4383715" cy="529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On your site, click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Settings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and then click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Change the look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&gt;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Theme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pSp>
        <p:nvGrpSpPr>
          <p:cNvPr id="55" name="Group 54" title="screen shot">
            <a:extLst>
              <a:ext uri="{FF2B5EF4-FFF2-40B4-BE49-F238E27FC236}">
                <a16:creationId xmlns:a16="http://schemas.microsoft.com/office/drawing/2014/main" id="{59BF0A93-5A7C-4B77-9361-13C50E4F2C6A}"/>
              </a:ext>
            </a:extLst>
          </p:cNvPr>
          <p:cNvGrpSpPr/>
          <p:nvPr/>
        </p:nvGrpSpPr>
        <p:grpSpPr>
          <a:xfrm>
            <a:off x="329667" y="2038945"/>
            <a:ext cx="375371" cy="346234"/>
            <a:chOff x="5677802" y="5818587"/>
            <a:chExt cx="511643" cy="426598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B66091DF-B46D-4292-8FC2-FDEC3DD52D02}"/>
                </a:ext>
              </a:extLst>
            </p:cNvPr>
            <p:cNvSpPr/>
            <p:nvPr/>
          </p:nvSpPr>
          <p:spPr>
            <a:xfrm>
              <a:off x="5759223" y="5870051"/>
              <a:ext cx="357826" cy="357826"/>
            </a:xfrm>
            <a:prstGeom prst="ellipse">
              <a:avLst/>
            </a:prstGeom>
            <a:solidFill>
              <a:srgbClr val="1D7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CD8C57F-B4E3-4985-8EA8-A66ADD936F8F}"/>
                </a:ext>
              </a:extLst>
            </p:cNvPr>
            <p:cNvSpPr txBox="1"/>
            <p:nvPr/>
          </p:nvSpPr>
          <p:spPr>
            <a:xfrm>
              <a:off x="5677802" y="5818587"/>
              <a:ext cx="511643" cy="426598"/>
            </a:xfrm>
            <a:prstGeom prst="ellipse">
              <a:avLst/>
            </a:prstGeom>
            <a:solidFill>
              <a:schemeClr val="accent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 Bold" panose="020B0802040204020203" pitchFamily="34" charset="0"/>
                  <a:cs typeface="Segoe UI Bold" panose="020B0802040204020203" pitchFamily="34" charset="0"/>
                </a:rPr>
                <a:t>1</a:t>
              </a:r>
            </a:p>
          </p:txBody>
        </p:sp>
      </p:grpSp>
      <p:grpSp>
        <p:nvGrpSpPr>
          <p:cNvPr id="58" name="Group 57" title="screen shot">
            <a:extLst>
              <a:ext uri="{FF2B5EF4-FFF2-40B4-BE49-F238E27FC236}">
                <a16:creationId xmlns:a16="http://schemas.microsoft.com/office/drawing/2014/main" id="{210A98DD-D6C3-414A-9BE1-1E97EDFF431A}"/>
              </a:ext>
            </a:extLst>
          </p:cNvPr>
          <p:cNvGrpSpPr/>
          <p:nvPr/>
        </p:nvGrpSpPr>
        <p:grpSpPr>
          <a:xfrm>
            <a:off x="336477" y="2671063"/>
            <a:ext cx="369568" cy="346234"/>
            <a:chOff x="5677802" y="5829974"/>
            <a:chExt cx="511643" cy="403824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E67DB2B-791F-4A85-AB15-B0CBED6AD4D4}"/>
                </a:ext>
              </a:extLst>
            </p:cNvPr>
            <p:cNvSpPr/>
            <p:nvPr/>
          </p:nvSpPr>
          <p:spPr>
            <a:xfrm>
              <a:off x="5759223" y="5870051"/>
              <a:ext cx="357826" cy="357826"/>
            </a:xfrm>
            <a:prstGeom prst="ellipse">
              <a:avLst/>
            </a:prstGeom>
            <a:solidFill>
              <a:srgbClr val="1D7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88DB69A-75F0-4AC3-A1C4-C42AA1397941}"/>
                </a:ext>
              </a:extLst>
            </p:cNvPr>
            <p:cNvSpPr txBox="1"/>
            <p:nvPr/>
          </p:nvSpPr>
          <p:spPr>
            <a:xfrm>
              <a:off x="5677802" y="5829974"/>
              <a:ext cx="511643" cy="403824"/>
            </a:xfrm>
            <a:prstGeom prst="ellipse">
              <a:avLst/>
            </a:prstGeom>
            <a:solidFill>
              <a:schemeClr val="accent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 Bold" panose="020B0802040204020203" pitchFamily="34" charset="0"/>
                  <a:cs typeface="Segoe UI Bold" panose="020B0802040204020203" pitchFamily="34" charset="0"/>
                </a:rPr>
                <a:t>2</a:t>
              </a:r>
            </a:p>
          </p:txBody>
        </p:sp>
      </p:grpSp>
      <p:sp>
        <p:nvSpPr>
          <p:cNvPr id="61" name="Text Placeholder 4">
            <a:extLst>
              <a:ext uri="{FF2B5EF4-FFF2-40B4-BE49-F238E27FC236}">
                <a16:creationId xmlns:a16="http://schemas.microsoft.com/office/drawing/2014/main" id="{378BB07C-042A-48CB-84CD-8A43239F9A96}"/>
              </a:ext>
            </a:extLst>
          </p:cNvPr>
          <p:cNvSpPr txBox="1">
            <a:spLocks/>
          </p:cNvSpPr>
          <p:nvPr/>
        </p:nvSpPr>
        <p:spPr>
          <a:xfrm>
            <a:off x="679692" y="2710106"/>
            <a:ext cx="3905410" cy="36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Select a theme, and then choose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Customize </a:t>
            </a:r>
            <a:r>
              <a:rPr lang="en-US" dirty="0">
                <a:latin typeface="+mn-lt"/>
              </a:rPr>
              <a:t>to change the accent color</a:t>
            </a:r>
            <a:r>
              <a:rPr lang="en-US" dirty="0">
                <a:latin typeface="+mn-lt"/>
                <a:cs typeface="Segoe UI" panose="020B0502040204020203" pitchFamily="34" charset="0"/>
              </a:rPr>
              <a:t>.</a:t>
            </a:r>
            <a:b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Text Placeholder 4">
            <a:extLst>
              <a:ext uri="{FF2B5EF4-FFF2-40B4-BE49-F238E27FC236}">
                <a16:creationId xmlns:a16="http://schemas.microsoft.com/office/drawing/2014/main" id="{8A5A4461-AAEF-46A1-B428-ED39C1C0EBBB}"/>
              </a:ext>
            </a:extLst>
          </p:cNvPr>
          <p:cNvSpPr txBox="1">
            <a:spLocks/>
          </p:cNvSpPr>
          <p:nvPr/>
        </p:nvSpPr>
        <p:spPr>
          <a:xfrm>
            <a:off x="247817" y="3519416"/>
            <a:ext cx="3578315" cy="2951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Add a logo</a:t>
            </a:r>
          </a:p>
        </p:txBody>
      </p:sp>
      <p:sp>
        <p:nvSpPr>
          <p:cNvPr id="63" name="Text Placeholder 4">
            <a:extLst>
              <a:ext uri="{FF2B5EF4-FFF2-40B4-BE49-F238E27FC236}">
                <a16:creationId xmlns:a16="http://schemas.microsoft.com/office/drawing/2014/main" id="{D464239C-F550-4DB1-B8F6-0F3F928A6C0D}"/>
              </a:ext>
            </a:extLst>
          </p:cNvPr>
          <p:cNvSpPr txBox="1">
            <a:spLocks/>
          </p:cNvSpPr>
          <p:nvPr/>
        </p:nvSpPr>
        <p:spPr>
          <a:xfrm>
            <a:off x="652557" y="4070150"/>
            <a:ext cx="3606457" cy="529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On your site, click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Settings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and then click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Change the look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&gt;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Header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pSp>
        <p:nvGrpSpPr>
          <p:cNvPr id="64" name="Group 63" title="screen shot">
            <a:extLst>
              <a:ext uri="{FF2B5EF4-FFF2-40B4-BE49-F238E27FC236}">
                <a16:creationId xmlns:a16="http://schemas.microsoft.com/office/drawing/2014/main" id="{723FFFE8-7074-4974-AAB2-79318C65D5E5}"/>
              </a:ext>
            </a:extLst>
          </p:cNvPr>
          <p:cNvGrpSpPr/>
          <p:nvPr/>
        </p:nvGrpSpPr>
        <p:grpSpPr>
          <a:xfrm>
            <a:off x="330674" y="4050190"/>
            <a:ext cx="368562" cy="346234"/>
            <a:chOff x="5677802" y="5818587"/>
            <a:chExt cx="511643" cy="426598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33D4BBF2-99FB-4931-921B-7F070A9EDBF5}"/>
                </a:ext>
              </a:extLst>
            </p:cNvPr>
            <p:cNvSpPr/>
            <p:nvPr/>
          </p:nvSpPr>
          <p:spPr>
            <a:xfrm>
              <a:off x="5759223" y="5870051"/>
              <a:ext cx="357826" cy="357826"/>
            </a:xfrm>
            <a:prstGeom prst="ellipse">
              <a:avLst/>
            </a:prstGeom>
            <a:solidFill>
              <a:srgbClr val="1D7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71AABC6-7573-43DE-9EC3-1DF87D8434DF}"/>
                </a:ext>
              </a:extLst>
            </p:cNvPr>
            <p:cNvSpPr txBox="1"/>
            <p:nvPr/>
          </p:nvSpPr>
          <p:spPr>
            <a:xfrm>
              <a:off x="5677802" y="5818587"/>
              <a:ext cx="511643" cy="426598"/>
            </a:xfrm>
            <a:prstGeom prst="ellipse">
              <a:avLst/>
            </a:prstGeom>
            <a:solidFill>
              <a:schemeClr val="accent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 Bold" panose="020B0802040204020203" pitchFamily="34" charset="0"/>
                  <a:cs typeface="Segoe UI Bold" panose="020B0802040204020203" pitchFamily="34" charset="0"/>
                </a:rPr>
                <a:t>1</a:t>
              </a:r>
            </a:p>
          </p:txBody>
        </p:sp>
      </p:grpSp>
      <p:grpSp>
        <p:nvGrpSpPr>
          <p:cNvPr id="67" name="Group 66" title="screen shot">
            <a:extLst>
              <a:ext uri="{FF2B5EF4-FFF2-40B4-BE49-F238E27FC236}">
                <a16:creationId xmlns:a16="http://schemas.microsoft.com/office/drawing/2014/main" id="{EA20C4E8-4277-445D-84AF-C828E735846F}"/>
              </a:ext>
            </a:extLst>
          </p:cNvPr>
          <p:cNvGrpSpPr/>
          <p:nvPr/>
        </p:nvGrpSpPr>
        <p:grpSpPr>
          <a:xfrm>
            <a:off x="337483" y="4796502"/>
            <a:ext cx="368562" cy="346234"/>
            <a:chOff x="5677802" y="5829974"/>
            <a:chExt cx="511643" cy="403824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7E3F5794-BEB4-48E4-B9A8-D19DA8571CE5}"/>
                </a:ext>
              </a:extLst>
            </p:cNvPr>
            <p:cNvSpPr/>
            <p:nvPr/>
          </p:nvSpPr>
          <p:spPr>
            <a:xfrm>
              <a:off x="5759223" y="5870051"/>
              <a:ext cx="357826" cy="357826"/>
            </a:xfrm>
            <a:prstGeom prst="ellipse">
              <a:avLst/>
            </a:prstGeom>
            <a:solidFill>
              <a:srgbClr val="1D7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DE4A107-7D76-47EF-9325-8D1DDA4D5DDD}"/>
                </a:ext>
              </a:extLst>
            </p:cNvPr>
            <p:cNvSpPr txBox="1"/>
            <p:nvPr/>
          </p:nvSpPr>
          <p:spPr>
            <a:xfrm>
              <a:off x="5677802" y="5829974"/>
              <a:ext cx="511643" cy="403824"/>
            </a:xfrm>
            <a:prstGeom prst="ellipse">
              <a:avLst/>
            </a:prstGeom>
            <a:solidFill>
              <a:schemeClr val="accent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 Bold" panose="020B0802040204020203" pitchFamily="34" charset="0"/>
                  <a:cs typeface="Segoe UI Bold" panose="020B0802040204020203" pitchFamily="34" charset="0"/>
                </a:rPr>
                <a:t>2</a:t>
              </a:r>
            </a:p>
          </p:txBody>
        </p:sp>
      </p:grpSp>
      <p:sp>
        <p:nvSpPr>
          <p:cNvPr id="70" name="Text Placeholder 4">
            <a:extLst>
              <a:ext uri="{FF2B5EF4-FFF2-40B4-BE49-F238E27FC236}">
                <a16:creationId xmlns:a16="http://schemas.microsoft.com/office/drawing/2014/main" id="{B40659FA-41E7-4BF9-8AEE-03B70701EEF3}"/>
              </a:ext>
            </a:extLst>
          </p:cNvPr>
          <p:cNvSpPr txBox="1">
            <a:spLocks/>
          </p:cNvSpPr>
          <p:nvPr/>
        </p:nvSpPr>
        <p:spPr>
          <a:xfrm>
            <a:off x="680698" y="4835545"/>
            <a:ext cx="3578315" cy="529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Under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Site logo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, choose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Change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pSp>
        <p:nvGrpSpPr>
          <p:cNvPr id="71" name="Group 70" title="screen shot">
            <a:extLst>
              <a:ext uri="{FF2B5EF4-FFF2-40B4-BE49-F238E27FC236}">
                <a16:creationId xmlns:a16="http://schemas.microsoft.com/office/drawing/2014/main" id="{703EB138-6BF9-4E95-8155-97983432CD2B}"/>
              </a:ext>
            </a:extLst>
          </p:cNvPr>
          <p:cNvGrpSpPr/>
          <p:nvPr/>
        </p:nvGrpSpPr>
        <p:grpSpPr>
          <a:xfrm>
            <a:off x="337483" y="5336841"/>
            <a:ext cx="368562" cy="346234"/>
            <a:chOff x="5677802" y="5829974"/>
            <a:chExt cx="511643" cy="403824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B5EDB791-DDCF-44CE-BFC6-6CD7B898AAD0}"/>
                </a:ext>
              </a:extLst>
            </p:cNvPr>
            <p:cNvSpPr/>
            <p:nvPr/>
          </p:nvSpPr>
          <p:spPr>
            <a:xfrm>
              <a:off x="5759223" y="5870051"/>
              <a:ext cx="357826" cy="357826"/>
            </a:xfrm>
            <a:prstGeom prst="ellipse">
              <a:avLst/>
            </a:prstGeom>
            <a:solidFill>
              <a:srgbClr val="1D7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3A160CA-B095-4303-BC0B-09744F84182E}"/>
                </a:ext>
              </a:extLst>
            </p:cNvPr>
            <p:cNvSpPr txBox="1"/>
            <p:nvPr/>
          </p:nvSpPr>
          <p:spPr>
            <a:xfrm>
              <a:off x="5677802" y="5829974"/>
              <a:ext cx="511643" cy="403824"/>
            </a:xfrm>
            <a:prstGeom prst="ellipse">
              <a:avLst/>
            </a:prstGeom>
            <a:solidFill>
              <a:schemeClr val="accent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 Bold" panose="020B0802040204020203" pitchFamily="34" charset="0"/>
                  <a:cs typeface="Segoe UI Bold" panose="020B0802040204020203" pitchFamily="34" charset="0"/>
                </a:rPr>
                <a:t>3</a:t>
              </a:r>
            </a:p>
          </p:txBody>
        </p:sp>
      </p:grp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5B3BB445-8D46-4E47-8918-1CBC68D6FDC3}"/>
              </a:ext>
            </a:extLst>
          </p:cNvPr>
          <p:cNvSpPr txBox="1">
            <a:spLocks/>
          </p:cNvSpPr>
          <p:nvPr/>
        </p:nvSpPr>
        <p:spPr>
          <a:xfrm>
            <a:off x="680698" y="5375884"/>
            <a:ext cx="3578315" cy="529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Select your logo and choose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Open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grpSp>
        <p:nvGrpSpPr>
          <p:cNvPr id="75" name="Group 74" title="screen shot">
            <a:extLst>
              <a:ext uri="{FF2B5EF4-FFF2-40B4-BE49-F238E27FC236}">
                <a16:creationId xmlns:a16="http://schemas.microsoft.com/office/drawing/2014/main" id="{53607512-B69E-48DD-B6B7-8CB2CCF4B4EF}"/>
              </a:ext>
            </a:extLst>
          </p:cNvPr>
          <p:cNvGrpSpPr/>
          <p:nvPr/>
        </p:nvGrpSpPr>
        <p:grpSpPr>
          <a:xfrm>
            <a:off x="337483" y="5936054"/>
            <a:ext cx="368562" cy="346234"/>
            <a:chOff x="5677802" y="5829974"/>
            <a:chExt cx="511643" cy="403824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11D1625-76F4-401A-9C91-F4FCF20E3196}"/>
                </a:ext>
              </a:extLst>
            </p:cNvPr>
            <p:cNvSpPr/>
            <p:nvPr/>
          </p:nvSpPr>
          <p:spPr>
            <a:xfrm>
              <a:off x="5759223" y="5870051"/>
              <a:ext cx="357826" cy="357826"/>
            </a:xfrm>
            <a:prstGeom prst="ellipse">
              <a:avLst/>
            </a:prstGeom>
            <a:solidFill>
              <a:srgbClr val="1D7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D0F212E-69E6-4D15-AAE8-CD911021A4CA}"/>
                </a:ext>
              </a:extLst>
            </p:cNvPr>
            <p:cNvSpPr txBox="1"/>
            <p:nvPr/>
          </p:nvSpPr>
          <p:spPr>
            <a:xfrm>
              <a:off x="5677802" y="5829974"/>
              <a:ext cx="511643" cy="403824"/>
            </a:xfrm>
            <a:prstGeom prst="ellipse">
              <a:avLst/>
            </a:prstGeom>
            <a:solidFill>
              <a:schemeClr val="accent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 Bold" panose="020B0802040204020203" pitchFamily="34" charset="0"/>
                  <a:cs typeface="Segoe UI Bold" panose="020B0802040204020203" pitchFamily="34" charset="0"/>
                </a:rPr>
                <a:t>4</a:t>
              </a:r>
            </a:p>
          </p:txBody>
        </p:sp>
      </p:grpSp>
      <p:sp>
        <p:nvSpPr>
          <p:cNvPr id="78" name="Text Placeholder 4">
            <a:extLst>
              <a:ext uri="{FF2B5EF4-FFF2-40B4-BE49-F238E27FC236}">
                <a16:creationId xmlns:a16="http://schemas.microsoft.com/office/drawing/2014/main" id="{68D6AE66-BD83-48E2-9F91-9703DEFF6B8A}"/>
              </a:ext>
            </a:extLst>
          </p:cNvPr>
          <p:cNvSpPr txBox="1">
            <a:spLocks/>
          </p:cNvSpPr>
          <p:nvPr/>
        </p:nvSpPr>
        <p:spPr>
          <a:xfrm>
            <a:off x="680698" y="5975097"/>
            <a:ext cx="3578315" cy="529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Choose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Save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81" name="Rectangle 80" descr="rectangle">
            <a:extLst>
              <a:ext uri="{FF2B5EF4-FFF2-40B4-BE49-F238E27FC236}">
                <a16:creationId xmlns:a16="http://schemas.microsoft.com/office/drawing/2014/main" id="{8B7BD6EC-4B56-472C-B502-ED8756BAE89F}"/>
              </a:ext>
            </a:extLst>
          </p:cNvPr>
          <p:cNvSpPr/>
          <p:nvPr/>
        </p:nvSpPr>
        <p:spPr>
          <a:xfrm>
            <a:off x="4496537" y="4086028"/>
            <a:ext cx="5257175" cy="2945709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77800" dist="50800" dir="168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85" name="Rectangle 84" descr="rectangle">
            <a:extLst>
              <a:ext uri="{FF2B5EF4-FFF2-40B4-BE49-F238E27FC236}">
                <a16:creationId xmlns:a16="http://schemas.microsoft.com/office/drawing/2014/main" id="{13BB6EEF-B419-465D-89B7-ABC54860AC24}"/>
              </a:ext>
            </a:extLst>
          </p:cNvPr>
          <p:cNvSpPr/>
          <p:nvPr/>
        </p:nvSpPr>
        <p:spPr>
          <a:xfrm>
            <a:off x="7080717" y="5045565"/>
            <a:ext cx="1337332" cy="985039"/>
          </a:xfrm>
          <a:prstGeom prst="rect">
            <a:avLst/>
          </a:prstGeom>
          <a:solidFill>
            <a:srgbClr val="A426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0" name="TextBox 89" descr="rectangle">
            <a:extLst>
              <a:ext uri="{FF2B5EF4-FFF2-40B4-BE49-F238E27FC236}">
                <a16:creationId xmlns:a16="http://schemas.microsoft.com/office/drawing/2014/main" id="{6DD5079E-6A7C-4120-B0AE-8B14FAB53D32}"/>
              </a:ext>
            </a:extLst>
          </p:cNvPr>
          <p:cNvSpPr txBox="1"/>
          <p:nvPr/>
        </p:nvSpPr>
        <p:spPr>
          <a:xfrm>
            <a:off x="5350047" y="4223481"/>
            <a:ext cx="1007102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100" dirty="0">
                <a:solidFill>
                  <a:schemeClr val="tx2"/>
                </a:solidFill>
              </a:rPr>
              <a:t>Our Campaign</a:t>
            </a:r>
          </a:p>
        </p:txBody>
      </p:sp>
      <p:cxnSp>
        <p:nvCxnSpPr>
          <p:cNvPr id="112" name="Straight Connector 111" descr="rectangle">
            <a:extLst>
              <a:ext uri="{FF2B5EF4-FFF2-40B4-BE49-F238E27FC236}">
                <a16:creationId xmlns:a16="http://schemas.microsoft.com/office/drawing/2014/main" id="{921EEED6-70CA-44E3-801E-7E5EC2F9DBBE}"/>
              </a:ext>
            </a:extLst>
          </p:cNvPr>
          <p:cNvCxnSpPr>
            <a:cxnSpLocks/>
          </p:cNvCxnSpPr>
          <p:nvPr/>
        </p:nvCxnSpPr>
        <p:spPr>
          <a:xfrm>
            <a:off x="5350049" y="4658119"/>
            <a:ext cx="310400" cy="0"/>
          </a:xfrm>
          <a:prstGeom prst="line">
            <a:avLst/>
          </a:prstGeom>
          <a:ln w="25400">
            <a:solidFill>
              <a:srgbClr val="A426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angle 116" descr="rectangle">
            <a:extLst>
              <a:ext uri="{FF2B5EF4-FFF2-40B4-BE49-F238E27FC236}">
                <a16:creationId xmlns:a16="http://schemas.microsoft.com/office/drawing/2014/main" id="{04C18181-D8E3-498C-AC1B-8E31A7F6E1AB}"/>
              </a:ext>
            </a:extLst>
          </p:cNvPr>
          <p:cNvSpPr/>
          <p:nvPr/>
        </p:nvSpPr>
        <p:spPr>
          <a:xfrm>
            <a:off x="4496536" y="5049801"/>
            <a:ext cx="2582512" cy="198193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3" name="Rectangle 92" descr="rectangle">
            <a:extLst>
              <a:ext uri="{FF2B5EF4-FFF2-40B4-BE49-F238E27FC236}">
                <a16:creationId xmlns:a16="http://schemas.microsoft.com/office/drawing/2014/main" id="{A99EF0BF-E9DD-471B-A925-E929E9131F17}"/>
              </a:ext>
            </a:extLst>
          </p:cNvPr>
          <p:cNvSpPr/>
          <p:nvPr/>
        </p:nvSpPr>
        <p:spPr>
          <a:xfrm>
            <a:off x="4585102" y="6712468"/>
            <a:ext cx="2064924" cy="852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4" name="Rectangle 93" descr="rectangle">
            <a:extLst>
              <a:ext uri="{FF2B5EF4-FFF2-40B4-BE49-F238E27FC236}">
                <a16:creationId xmlns:a16="http://schemas.microsoft.com/office/drawing/2014/main" id="{FBB44EEC-39A6-438E-8CF5-306FA6A16123}"/>
              </a:ext>
            </a:extLst>
          </p:cNvPr>
          <p:cNvSpPr/>
          <p:nvPr/>
        </p:nvSpPr>
        <p:spPr>
          <a:xfrm>
            <a:off x="4551534" y="6919274"/>
            <a:ext cx="301341" cy="479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F226CD65-5C98-419E-9B21-26D3A9B0EE71}"/>
              </a:ext>
            </a:extLst>
          </p:cNvPr>
          <p:cNvSpPr txBox="1"/>
          <p:nvPr/>
        </p:nvSpPr>
        <p:spPr>
          <a:xfrm>
            <a:off x="7766695" y="2089723"/>
            <a:ext cx="110052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Red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D17BBEB-4B47-4675-BF81-FE08C5DA6163}"/>
              </a:ext>
            </a:extLst>
          </p:cNvPr>
          <p:cNvSpPr txBox="1"/>
          <p:nvPr/>
        </p:nvSpPr>
        <p:spPr>
          <a:xfrm>
            <a:off x="7766695" y="2346399"/>
            <a:ext cx="110052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Customize</a:t>
            </a:r>
          </a:p>
        </p:txBody>
      </p:sp>
      <p:grpSp>
        <p:nvGrpSpPr>
          <p:cNvPr id="136" name="Group 135" descr="rectangle">
            <a:extLst>
              <a:ext uri="{FF2B5EF4-FFF2-40B4-BE49-F238E27FC236}">
                <a16:creationId xmlns:a16="http://schemas.microsoft.com/office/drawing/2014/main" id="{AC9FB4FD-EFA5-4651-84D4-393824BDEE95}"/>
              </a:ext>
            </a:extLst>
          </p:cNvPr>
          <p:cNvGrpSpPr/>
          <p:nvPr/>
        </p:nvGrpSpPr>
        <p:grpSpPr>
          <a:xfrm>
            <a:off x="6105702" y="1993379"/>
            <a:ext cx="1509986" cy="675305"/>
            <a:chOff x="6105702" y="1784130"/>
            <a:chExt cx="1509986" cy="675305"/>
          </a:xfrm>
        </p:grpSpPr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5EA2F756-527C-4C10-8BB9-7A6CAC927C8C}"/>
                </a:ext>
              </a:extLst>
            </p:cNvPr>
            <p:cNvSpPr/>
            <p:nvPr/>
          </p:nvSpPr>
          <p:spPr>
            <a:xfrm>
              <a:off x="6534133" y="1784130"/>
              <a:ext cx="1081555" cy="6753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96826B40-68E8-417C-A695-88C62849C56E}"/>
                </a:ext>
              </a:extLst>
            </p:cNvPr>
            <p:cNvGrpSpPr/>
            <p:nvPr/>
          </p:nvGrpSpPr>
          <p:grpSpPr>
            <a:xfrm>
              <a:off x="6534133" y="1790482"/>
              <a:ext cx="1081555" cy="328721"/>
              <a:chOff x="6534133" y="1970069"/>
              <a:chExt cx="1081555" cy="328721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D34B2E46-55BE-4979-BB50-6422B4A258FF}"/>
                  </a:ext>
                </a:extLst>
              </p:cNvPr>
              <p:cNvSpPr/>
              <p:nvPr/>
            </p:nvSpPr>
            <p:spPr>
              <a:xfrm>
                <a:off x="6534133" y="1970069"/>
                <a:ext cx="545373" cy="328721"/>
              </a:xfrm>
              <a:prstGeom prst="rect">
                <a:avLst/>
              </a:prstGeom>
              <a:solidFill>
                <a:srgbClr val="A4262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5F7C61D8-FC0B-4674-8A49-C44C68666FBF}"/>
                  </a:ext>
                </a:extLst>
              </p:cNvPr>
              <p:cNvSpPr/>
              <p:nvPr/>
            </p:nvSpPr>
            <p:spPr>
              <a:xfrm>
                <a:off x="7079506" y="1970069"/>
                <a:ext cx="179176" cy="328721"/>
              </a:xfrm>
              <a:prstGeom prst="rect">
                <a:avLst/>
              </a:prstGeom>
              <a:solidFill>
                <a:srgbClr val="AE38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E4525DEC-5881-405B-B6D9-F85CB3A6C0B4}"/>
                  </a:ext>
                </a:extLst>
              </p:cNvPr>
              <p:cNvSpPr/>
              <p:nvPr/>
            </p:nvSpPr>
            <p:spPr>
              <a:xfrm>
                <a:off x="7259042" y="1970069"/>
                <a:ext cx="179176" cy="328721"/>
              </a:xfrm>
              <a:prstGeom prst="rect">
                <a:avLst/>
              </a:prstGeom>
              <a:solidFill>
                <a:srgbClr val="C86C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1F436BC7-2C72-4EC8-9B8B-3CD046A5E3F2}"/>
                  </a:ext>
                </a:extLst>
              </p:cNvPr>
              <p:cNvSpPr/>
              <p:nvPr/>
            </p:nvSpPr>
            <p:spPr>
              <a:xfrm>
                <a:off x="7436512" y="1970069"/>
                <a:ext cx="179176" cy="328721"/>
              </a:xfrm>
              <a:prstGeom prst="rect">
                <a:avLst/>
              </a:prstGeom>
              <a:solidFill>
                <a:srgbClr val="CA501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CA5010"/>
                  </a:solidFill>
                </a:endParaRPr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36F614D6-A9F6-46FB-A57C-BA9A2A392695}"/>
                </a:ext>
              </a:extLst>
            </p:cNvPr>
            <p:cNvGrpSpPr/>
            <p:nvPr/>
          </p:nvGrpSpPr>
          <p:grpSpPr>
            <a:xfrm>
              <a:off x="6105702" y="2014070"/>
              <a:ext cx="260272" cy="260272"/>
              <a:chOff x="5523503" y="3265433"/>
              <a:chExt cx="260272" cy="260272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CD25F412-7C4F-44A5-8634-E2F5875C0B2F}"/>
                  </a:ext>
                </a:extLst>
              </p:cNvPr>
              <p:cNvSpPr/>
              <p:nvPr/>
            </p:nvSpPr>
            <p:spPr>
              <a:xfrm>
                <a:off x="5523503" y="3265433"/>
                <a:ext cx="260272" cy="260272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A4262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74E13D0F-8492-4DB5-9980-F7C7A39E69BC}"/>
                  </a:ext>
                </a:extLst>
              </p:cNvPr>
              <p:cNvSpPr/>
              <p:nvPr/>
            </p:nvSpPr>
            <p:spPr>
              <a:xfrm>
                <a:off x="5598218" y="3340148"/>
                <a:ext cx="128094" cy="128094"/>
              </a:xfrm>
              <a:prstGeom prst="ellipse">
                <a:avLst/>
              </a:prstGeom>
              <a:solidFill>
                <a:srgbClr val="A4262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78E69BEB-A90A-458F-9DE0-3EEC8CA05A67}"/>
                </a:ext>
              </a:extLst>
            </p:cNvPr>
            <p:cNvSpPr txBox="1"/>
            <p:nvPr/>
          </p:nvSpPr>
          <p:spPr>
            <a:xfrm>
              <a:off x="6626412" y="2175397"/>
              <a:ext cx="93261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 err="1">
                  <a:solidFill>
                    <a:schemeClr val="tx2"/>
                  </a:solidFill>
                </a:rPr>
                <a:t>Abc</a:t>
              </a:r>
              <a:endParaRPr lang="en-US" sz="1400" dirty="0">
                <a:solidFill>
                  <a:schemeClr val="tx2"/>
                </a:solidFill>
              </a:endParaRPr>
            </a:p>
          </p:txBody>
        </p:sp>
      </p:grpSp>
      <p:sp>
        <p:nvSpPr>
          <p:cNvPr id="137" name="Text Placeholder 1">
            <a:extLst>
              <a:ext uri="{FF2B5EF4-FFF2-40B4-BE49-F238E27FC236}">
                <a16:creationId xmlns:a16="http://schemas.microsoft.com/office/drawing/2014/main" id="{C2084B9B-72D0-4869-933E-BE7E228FE73D}"/>
              </a:ext>
            </a:extLst>
          </p:cNvPr>
          <p:cNvSpPr txBox="1">
            <a:spLocks/>
          </p:cNvSpPr>
          <p:nvPr/>
        </p:nvSpPr>
        <p:spPr>
          <a:xfrm>
            <a:off x="247817" y="6931519"/>
            <a:ext cx="4513026" cy="895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Learn more: </a:t>
            </a:r>
          </a:p>
          <a:p>
            <a:pPr>
              <a:spcBef>
                <a:spcPts val="600"/>
              </a:spcBef>
            </a:pPr>
            <a:r>
              <a:rPr lang="en-US" dirty="0"/>
              <a:t>aka.ms/ChangeLook</a:t>
            </a:r>
          </a:p>
        </p:txBody>
      </p:sp>
      <p:sp>
        <p:nvSpPr>
          <p:cNvPr id="141" name="Rectangle 140" descr="rectangle">
            <a:extLst>
              <a:ext uri="{FF2B5EF4-FFF2-40B4-BE49-F238E27FC236}">
                <a16:creationId xmlns:a16="http://schemas.microsoft.com/office/drawing/2014/main" id="{9E4CBB75-99DF-4282-95C8-4E29F759804C}"/>
              </a:ext>
            </a:extLst>
          </p:cNvPr>
          <p:cNvSpPr/>
          <p:nvPr/>
        </p:nvSpPr>
        <p:spPr>
          <a:xfrm>
            <a:off x="5350047" y="4492712"/>
            <a:ext cx="310401" cy="110510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Rectangle 141" descr="rectangle">
            <a:extLst>
              <a:ext uri="{FF2B5EF4-FFF2-40B4-BE49-F238E27FC236}">
                <a16:creationId xmlns:a16="http://schemas.microsoft.com/office/drawing/2014/main" id="{4C7DAA98-E63B-4CD2-8AFC-06C5A5D2873D}"/>
              </a:ext>
            </a:extLst>
          </p:cNvPr>
          <p:cNvSpPr/>
          <p:nvPr/>
        </p:nvSpPr>
        <p:spPr>
          <a:xfrm>
            <a:off x="5791001" y="4492712"/>
            <a:ext cx="310401" cy="110510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Rectangle 142" descr="rectangle">
            <a:extLst>
              <a:ext uri="{FF2B5EF4-FFF2-40B4-BE49-F238E27FC236}">
                <a16:creationId xmlns:a16="http://schemas.microsoft.com/office/drawing/2014/main" id="{47971697-4416-4E74-BB57-CB2CFA8AA1F5}"/>
              </a:ext>
            </a:extLst>
          </p:cNvPr>
          <p:cNvSpPr/>
          <p:nvPr/>
        </p:nvSpPr>
        <p:spPr>
          <a:xfrm>
            <a:off x="6230175" y="4492712"/>
            <a:ext cx="310401" cy="110510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4" name="Rectangle 143" descr="rectangle">
            <a:extLst>
              <a:ext uri="{FF2B5EF4-FFF2-40B4-BE49-F238E27FC236}">
                <a16:creationId xmlns:a16="http://schemas.microsoft.com/office/drawing/2014/main" id="{C23CB3B8-2D1B-466E-8BE6-E27ED742E1DD}"/>
              </a:ext>
            </a:extLst>
          </p:cNvPr>
          <p:cNvSpPr/>
          <p:nvPr/>
        </p:nvSpPr>
        <p:spPr>
          <a:xfrm>
            <a:off x="6671129" y="4492712"/>
            <a:ext cx="310401" cy="110510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Rectangle 144" descr="rectangle">
            <a:extLst>
              <a:ext uri="{FF2B5EF4-FFF2-40B4-BE49-F238E27FC236}">
                <a16:creationId xmlns:a16="http://schemas.microsoft.com/office/drawing/2014/main" id="{243DAB42-30B0-4C83-AC1C-D4970D932AB6}"/>
              </a:ext>
            </a:extLst>
          </p:cNvPr>
          <p:cNvSpPr/>
          <p:nvPr/>
        </p:nvSpPr>
        <p:spPr>
          <a:xfrm>
            <a:off x="6375644" y="4266418"/>
            <a:ext cx="329864" cy="99177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6" name="Rectangle 145" descr="rectangle">
            <a:extLst>
              <a:ext uri="{FF2B5EF4-FFF2-40B4-BE49-F238E27FC236}">
                <a16:creationId xmlns:a16="http://schemas.microsoft.com/office/drawing/2014/main" id="{007356CB-2355-4964-AB76-E056FDB14193}"/>
              </a:ext>
            </a:extLst>
          </p:cNvPr>
          <p:cNvSpPr/>
          <p:nvPr/>
        </p:nvSpPr>
        <p:spPr>
          <a:xfrm>
            <a:off x="7108219" y="4492712"/>
            <a:ext cx="310401" cy="110510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8" name="Rectangle 177" descr="rectangle">
            <a:extLst>
              <a:ext uri="{FF2B5EF4-FFF2-40B4-BE49-F238E27FC236}">
                <a16:creationId xmlns:a16="http://schemas.microsoft.com/office/drawing/2014/main" id="{C93C3DCA-25C3-4CC3-A84F-1B089CDE8F7C}"/>
              </a:ext>
            </a:extLst>
          </p:cNvPr>
          <p:cNvSpPr/>
          <p:nvPr/>
        </p:nvSpPr>
        <p:spPr>
          <a:xfrm>
            <a:off x="7079048" y="6026525"/>
            <a:ext cx="1337332" cy="100521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9" name="Rectangle 178" descr="rectangle">
            <a:extLst>
              <a:ext uri="{FF2B5EF4-FFF2-40B4-BE49-F238E27FC236}">
                <a16:creationId xmlns:a16="http://schemas.microsoft.com/office/drawing/2014/main" id="{856DF5E2-EB76-4171-8D99-429EEF7A8DCC}"/>
              </a:ext>
            </a:extLst>
          </p:cNvPr>
          <p:cNvSpPr/>
          <p:nvPr/>
        </p:nvSpPr>
        <p:spPr>
          <a:xfrm>
            <a:off x="7176239" y="6744591"/>
            <a:ext cx="1121639" cy="570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0" name="Rectangle 179" descr="rectangle">
            <a:extLst>
              <a:ext uri="{FF2B5EF4-FFF2-40B4-BE49-F238E27FC236}">
                <a16:creationId xmlns:a16="http://schemas.microsoft.com/office/drawing/2014/main" id="{11859987-0965-4CE1-82E4-9BBD5DD81D36}"/>
              </a:ext>
            </a:extLst>
          </p:cNvPr>
          <p:cNvSpPr/>
          <p:nvPr/>
        </p:nvSpPr>
        <p:spPr>
          <a:xfrm>
            <a:off x="7176239" y="6808847"/>
            <a:ext cx="98495" cy="570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1" name="Rectangle 180" descr="rectangle">
            <a:extLst>
              <a:ext uri="{FF2B5EF4-FFF2-40B4-BE49-F238E27FC236}">
                <a16:creationId xmlns:a16="http://schemas.microsoft.com/office/drawing/2014/main" id="{664846A7-22AC-4CFD-B391-1C28253A66F5}"/>
              </a:ext>
            </a:extLst>
          </p:cNvPr>
          <p:cNvSpPr/>
          <p:nvPr/>
        </p:nvSpPr>
        <p:spPr>
          <a:xfrm>
            <a:off x="8416380" y="6026525"/>
            <a:ext cx="1337332" cy="100521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2" name="Rectangle 181" descr="rectangle">
            <a:extLst>
              <a:ext uri="{FF2B5EF4-FFF2-40B4-BE49-F238E27FC236}">
                <a16:creationId xmlns:a16="http://schemas.microsoft.com/office/drawing/2014/main" id="{523048BB-FAD0-4522-93AD-D9E25FA6F8FB}"/>
              </a:ext>
            </a:extLst>
          </p:cNvPr>
          <p:cNvSpPr/>
          <p:nvPr/>
        </p:nvSpPr>
        <p:spPr>
          <a:xfrm>
            <a:off x="8513571" y="6744591"/>
            <a:ext cx="1121639" cy="570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3" name="Rectangle 182" descr="rectangle">
            <a:extLst>
              <a:ext uri="{FF2B5EF4-FFF2-40B4-BE49-F238E27FC236}">
                <a16:creationId xmlns:a16="http://schemas.microsoft.com/office/drawing/2014/main" id="{3006C580-3B72-4DED-8156-76249BC06A57}"/>
              </a:ext>
            </a:extLst>
          </p:cNvPr>
          <p:cNvSpPr/>
          <p:nvPr/>
        </p:nvSpPr>
        <p:spPr>
          <a:xfrm>
            <a:off x="8513571" y="6808847"/>
            <a:ext cx="98495" cy="570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4" name="Rectangle 183" descr="rectangle">
            <a:extLst>
              <a:ext uri="{FF2B5EF4-FFF2-40B4-BE49-F238E27FC236}">
                <a16:creationId xmlns:a16="http://schemas.microsoft.com/office/drawing/2014/main" id="{705336CC-96F8-44A0-BF28-BD99B76A644A}"/>
              </a:ext>
            </a:extLst>
          </p:cNvPr>
          <p:cNvSpPr/>
          <p:nvPr/>
        </p:nvSpPr>
        <p:spPr>
          <a:xfrm>
            <a:off x="8416380" y="5043527"/>
            <a:ext cx="1337332" cy="982997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5" name="Rectangle 184" descr="rectangle">
            <a:extLst>
              <a:ext uri="{FF2B5EF4-FFF2-40B4-BE49-F238E27FC236}">
                <a16:creationId xmlns:a16="http://schemas.microsoft.com/office/drawing/2014/main" id="{411B1977-3B8B-4FD9-8F16-113B21D574B9}"/>
              </a:ext>
            </a:extLst>
          </p:cNvPr>
          <p:cNvSpPr/>
          <p:nvPr/>
        </p:nvSpPr>
        <p:spPr>
          <a:xfrm>
            <a:off x="8513571" y="5739368"/>
            <a:ext cx="1121639" cy="570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6" name="Rectangle 185" descr="rectangle">
            <a:extLst>
              <a:ext uri="{FF2B5EF4-FFF2-40B4-BE49-F238E27FC236}">
                <a16:creationId xmlns:a16="http://schemas.microsoft.com/office/drawing/2014/main" id="{D0E04260-31AF-402C-BB95-910E531F0809}"/>
              </a:ext>
            </a:extLst>
          </p:cNvPr>
          <p:cNvSpPr/>
          <p:nvPr/>
        </p:nvSpPr>
        <p:spPr>
          <a:xfrm>
            <a:off x="8513571" y="5806799"/>
            <a:ext cx="98495" cy="570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89" name="Rectangle 88" descr="rectangle">
            <a:extLst>
              <a:ext uri="{FF2B5EF4-FFF2-40B4-BE49-F238E27FC236}">
                <a16:creationId xmlns:a16="http://schemas.microsoft.com/office/drawing/2014/main" id="{5B655F9D-D8E0-428D-ABF2-3C3CA93878CA}"/>
              </a:ext>
            </a:extLst>
          </p:cNvPr>
          <p:cNvSpPr/>
          <p:nvPr/>
        </p:nvSpPr>
        <p:spPr>
          <a:xfrm>
            <a:off x="4496536" y="4766249"/>
            <a:ext cx="5257176" cy="29572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58" name="Rectangle 157" descr="rectangle">
            <a:extLst>
              <a:ext uri="{FF2B5EF4-FFF2-40B4-BE49-F238E27FC236}">
                <a16:creationId xmlns:a16="http://schemas.microsoft.com/office/drawing/2014/main" id="{75974DAF-94D6-48C7-9981-F12C0839C27C}"/>
              </a:ext>
            </a:extLst>
          </p:cNvPr>
          <p:cNvSpPr/>
          <p:nvPr/>
        </p:nvSpPr>
        <p:spPr>
          <a:xfrm>
            <a:off x="8939228" y="4868032"/>
            <a:ext cx="295232" cy="80954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9" name="Rectangle 158" descr="rectangle">
            <a:extLst>
              <a:ext uri="{FF2B5EF4-FFF2-40B4-BE49-F238E27FC236}">
                <a16:creationId xmlns:a16="http://schemas.microsoft.com/office/drawing/2014/main" id="{21DB57D0-3CB7-4F33-8F9B-E7710B4A0142}"/>
              </a:ext>
            </a:extLst>
          </p:cNvPr>
          <p:cNvSpPr/>
          <p:nvPr/>
        </p:nvSpPr>
        <p:spPr>
          <a:xfrm>
            <a:off x="9295285" y="4766248"/>
            <a:ext cx="459215" cy="295728"/>
          </a:xfrm>
          <a:prstGeom prst="rect">
            <a:avLst/>
          </a:prstGeom>
          <a:solidFill>
            <a:srgbClr val="A426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0" name="Rectangle 159" descr="rectangle">
            <a:extLst>
              <a:ext uri="{FF2B5EF4-FFF2-40B4-BE49-F238E27FC236}">
                <a16:creationId xmlns:a16="http://schemas.microsoft.com/office/drawing/2014/main" id="{8428BAF2-0C3A-4C62-A2F6-AD296C03E69E}"/>
              </a:ext>
            </a:extLst>
          </p:cNvPr>
          <p:cNvSpPr/>
          <p:nvPr/>
        </p:nvSpPr>
        <p:spPr>
          <a:xfrm>
            <a:off x="9481253" y="4868032"/>
            <a:ext cx="208623" cy="80954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9" name="Rectangle 188" descr="rectangle">
            <a:extLst>
              <a:ext uri="{FF2B5EF4-FFF2-40B4-BE49-F238E27FC236}">
                <a16:creationId xmlns:a16="http://schemas.microsoft.com/office/drawing/2014/main" id="{05A46612-1D90-478D-89C4-F103A23CA55D}"/>
              </a:ext>
            </a:extLst>
          </p:cNvPr>
          <p:cNvSpPr/>
          <p:nvPr/>
        </p:nvSpPr>
        <p:spPr>
          <a:xfrm>
            <a:off x="4641613" y="4868032"/>
            <a:ext cx="295232" cy="80954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0" name="Rectangle 189" descr="rectangle">
            <a:extLst>
              <a:ext uri="{FF2B5EF4-FFF2-40B4-BE49-F238E27FC236}">
                <a16:creationId xmlns:a16="http://schemas.microsoft.com/office/drawing/2014/main" id="{9A04C5E1-4059-47A0-AEC6-57BAEC692735}"/>
              </a:ext>
            </a:extLst>
          </p:cNvPr>
          <p:cNvSpPr/>
          <p:nvPr/>
        </p:nvSpPr>
        <p:spPr>
          <a:xfrm>
            <a:off x="5055346" y="4868032"/>
            <a:ext cx="295232" cy="80954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1" name="Rectangle 190" descr="rectangle">
            <a:extLst>
              <a:ext uri="{FF2B5EF4-FFF2-40B4-BE49-F238E27FC236}">
                <a16:creationId xmlns:a16="http://schemas.microsoft.com/office/drawing/2014/main" id="{6699E2F0-AC5C-433B-B24A-9A53FAF3E501}"/>
              </a:ext>
            </a:extLst>
          </p:cNvPr>
          <p:cNvSpPr/>
          <p:nvPr/>
        </p:nvSpPr>
        <p:spPr>
          <a:xfrm>
            <a:off x="7174209" y="5518397"/>
            <a:ext cx="1121639" cy="570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92" name="Rectangle 191" descr="rectangle">
            <a:extLst>
              <a:ext uri="{FF2B5EF4-FFF2-40B4-BE49-F238E27FC236}">
                <a16:creationId xmlns:a16="http://schemas.microsoft.com/office/drawing/2014/main" id="{3CC1CC51-87A8-4731-9331-7FAB25B1C61D}"/>
              </a:ext>
            </a:extLst>
          </p:cNvPr>
          <p:cNvSpPr/>
          <p:nvPr/>
        </p:nvSpPr>
        <p:spPr>
          <a:xfrm>
            <a:off x="9377276" y="4326261"/>
            <a:ext cx="295232" cy="80954"/>
          </a:xfrm>
          <a:prstGeom prst="rect">
            <a:avLst/>
          </a:prstGeom>
          <a:solidFill>
            <a:srgbClr val="C5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6" name="Group 215" descr="rectangle">
            <a:extLst>
              <a:ext uri="{FF2B5EF4-FFF2-40B4-BE49-F238E27FC236}">
                <a16:creationId xmlns:a16="http://schemas.microsoft.com/office/drawing/2014/main" id="{AF618E05-A602-437B-B0A3-9057A4CDAB9A}"/>
              </a:ext>
            </a:extLst>
          </p:cNvPr>
          <p:cNvGrpSpPr/>
          <p:nvPr/>
        </p:nvGrpSpPr>
        <p:grpSpPr>
          <a:xfrm>
            <a:off x="4661585" y="4229223"/>
            <a:ext cx="451850" cy="446772"/>
            <a:chOff x="4447257" y="3513164"/>
            <a:chExt cx="451850" cy="446772"/>
          </a:xfrm>
        </p:grpSpPr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4C3A0D3D-49A2-40D0-9870-2C3A829F8691}"/>
                </a:ext>
              </a:extLst>
            </p:cNvPr>
            <p:cNvSpPr/>
            <p:nvPr/>
          </p:nvSpPr>
          <p:spPr>
            <a:xfrm>
              <a:off x="4455472" y="3525487"/>
              <a:ext cx="416642" cy="399037"/>
            </a:xfrm>
            <a:custGeom>
              <a:avLst/>
              <a:gdLst>
                <a:gd name="connsiteX0" fmla="*/ 210668 w 416641"/>
                <a:gd name="connsiteY0" fmla="*/ 0 h 399037"/>
                <a:gd name="connsiteX1" fmla="*/ 275805 w 416641"/>
                <a:gd name="connsiteY1" fmla="*/ 132034 h 399037"/>
                <a:gd name="connsiteX2" fmla="*/ 420749 w 416641"/>
                <a:gd name="connsiteY2" fmla="*/ 153160 h 399037"/>
                <a:gd name="connsiteX3" fmla="*/ 315709 w 416641"/>
                <a:gd name="connsiteY3" fmla="*/ 255853 h 399037"/>
                <a:gd name="connsiteX4" fmla="*/ 340355 w 416641"/>
                <a:gd name="connsiteY4" fmla="*/ 400211 h 399037"/>
                <a:gd name="connsiteX5" fmla="*/ 210668 w 416641"/>
                <a:gd name="connsiteY5" fmla="*/ 332140 h 399037"/>
                <a:gd name="connsiteX6" fmla="*/ 80394 w 416641"/>
                <a:gd name="connsiteY6" fmla="*/ 400211 h 399037"/>
                <a:gd name="connsiteX7" fmla="*/ 105041 w 416641"/>
                <a:gd name="connsiteY7" fmla="*/ 255853 h 399037"/>
                <a:gd name="connsiteX8" fmla="*/ 0 w 416641"/>
                <a:gd name="connsiteY8" fmla="*/ 153160 h 399037"/>
                <a:gd name="connsiteX9" fmla="*/ 145531 w 416641"/>
                <a:gd name="connsiteY9" fmla="*/ 132034 h 39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641" h="399037">
                  <a:moveTo>
                    <a:pt x="210668" y="0"/>
                  </a:moveTo>
                  <a:lnTo>
                    <a:pt x="275805" y="132034"/>
                  </a:lnTo>
                  <a:lnTo>
                    <a:pt x="420749" y="153160"/>
                  </a:lnTo>
                  <a:lnTo>
                    <a:pt x="315709" y="255853"/>
                  </a:lnTo>
                  <a:lnTo>
                    <a:pt x="340355" y="400211"/>
                  </a:lnTo>
                  <a:lnTo>
                    <a:pt x="210668" y="332140"/>
                  </a:lnTo>
                  <a:lnTo>
                    <a:pt x="80394" y="400211"/>
                  </a:lnTo>
                  <a:lnTo>
                    <a:pt x="105041" y="255853"/>
                  </a:lnTo>
                  <a:lnTo>
                    <a:pt x="0" y="153160"/>
                  </a:lnTo>
                  <a:lnTo>
                    <a:pt x="145531" y="132034"/>
                  </a:lnTo>
                  <a:close/>
                </a:path>
              </a:pathLst>
            </a:custGeom>
            <a:solidFill>
              <a:srgbClr val="0051AA"/>
            </a:solidFill>
            <a:ln w="5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23DA7B4-E6CB-42F5-95EC-4509F7A5A121}"/>
                </a:ext>
              </a:extLst>
            </p:cNvPr>
            <p:cNvSpPr/>
            <p:nvPr/>
          </p:nvSpPr>
          <p:spPr>
            <a:xfrm>
              <a:off x="4508873" y="3581235"/>
              <a:ext cx="311014" cy="293410"/>
            </a:xfrm>
            <a:custGeom>
              <a:avLst/>
              <a:gdLst>
                <a:gd name="connsiteX0" fmla="*/ 157268 w 311014"/>
                <a:gd name="connsiteY0" fmla="*/ 0 h 293409"/>
                <a:gd name="connsiteX1" fmla="*/ 205387 w 311014"/>
                <a:gd name="connsiteY1" fmla="*/ 97999 h 293409"/>
                <a:gd name="connsiteX2" fmla="*/ 313948 w 311014"/>
                <a:gd name="connsiteY2" fmla="*/ 113843 h 293409"/>
                <a:gd name="connsiteX3" fmla="*/ 235315 w 311014"/>
                <a:gd name="connsiteY3" fmla="*/ 190716 h 293409"/>
                <a:gd name="connsiteX4" fmla="*/ 254093 w 311014"/>
                <a:gd name="connsiteY4" fmla="*/ 298691 h 293409"/>
                <a:gd name="connsiteX5" fmla="*/ 157268 w 311014"/>
                <a:gd name="connsiteY5" fmla="*/ 247638 h 293409"/>
                <a:gd name="connsiteX6" fmla="*/ 60442 w 311014"/>
                <a:gd name="connsiteY6" fmla="*/ 298691 h 293409"/>
                <a:gd name="connsiteX7" fmla="*/ 78634 w 311014"/>
                <a:gd name="connsiteY7" fmla="*/ 190716 h 293409"/>
                <a:gd name="connsiteX8" fmla="*/ 0 w 311014"/>
                <a:gd name="connsiteY8" fmla="*/ 113843 h 293409"/>
                <a:gd name="connsiteX9" fmla="*/ 108562 w 311014"/>
                <a:gd name="connsiteY9" fmla="*/ 97999 h 29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014" h="293409">
                  <a:moveTo>
                    <a:pt x="157268" y="0"/>
                  </a:moveTo>
                  <a:lnTo>
                    <a:pt x="205387" y="97999"/>
                  </a:lnTo>
                  <a:lnTo>
                    <a:pt x="313948" y="113843"/>
                  </a:lnTo>
                  <a:lnTo>
                    <a:pt x="235315" y="190716"/>
                  </a:lnTo>
                  <a:lnTo>
                    <a:pt x="254093" y="298691"/>
                  </a:lnTo>
                  <a:lnTo>
                    <a:pt x="157268" y="247638"/>
                  </a:lnTo>
                  <a:lnTo>
                    <a:pt x="60442" y="298691"/>
                  </a:lnTo>
                  <a:lnTo>
                    <a:pt x="78634" y="190716"/>
                  </a:lnTo>
                  <a:lnTo>
                    <a:pt x="0" y="113843"/>
                  </a:lnTo>
                  <a:lnTo>
                    <a:pt x="108562" y="97999"/>
                  </a:lnTo>
                  <a:close/>
                </a:path>
              </a:pathLst>
            </a:custGeom>
            <a:solidFill>
              <a:srgbClr val="FFFFFF"/>
            </a:solidFill>
            <a:ln w="5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F56266D-58D7-4E20-8091-5114DD8CF857}"/>
                </a:ext>
              </a:extLst>
            </p:cNvPr>
            <p:cNvSpPr/>
            <p:nvPr/>
          </p:nvSpPr>
          <p:spPr>
            <a:xfrm>
              <a:off x="4717781" y="3513164"/>
              <a:ext cx="99759" cy="99759"/>
            </a:xfrm>
            <a:custGeom>
              <a:avLst/>
              <a:gdLst>
                <a:gd name="connsiteX0" fmla="*/ 52227 w 99759"/>
                <a:gd name="connsiteY0" fmla="*/ 0 h 99759"/>
                <a:gd name="connsiteX1" fmla="*/ 68658 w 99759"/>
                <a:gd name="connsiteY1" fmla="*/ 32862 h 99759"/>
                <a:gd name="connsiteX2" fmla="*/ 105041 w 99759"/>
                <a:gd name="connsiteY2" fmla="*/ 38143 h 99759"/>
                <a:gd name="connsiteX3" fmla="*/ 78634 w 99759"/>
                <a:gd name="connsiteY3" fmla="*/ 63963 h 99759"/>
                <a:gd name="connsiteX4" fmla="*/ 85089 w 99759"/>
                <a:gd name="connsiteY4" fmla="*/ 100346 h 99759"/>
                <a:gd name="connsiteX5" fmla="*/ 52227 w 99759"/>
                <a:gd name="connsiteY5" fmla="*/ 82742 h 99759"/>
                <a:gd name="connsiteX6" fmla="*/ 19952 w 99759"/>
                <a:gd name="connsiteY6" fmla="*/ 100346 h 99759"/>
                <a:gd name="connsiteX7" fmla="*/ 26407 w 99759"/>
                <a:gd name="connsiteY7" fmla="*/ 63963 h 99759"/>
                <a:gd name="connsiteX8" fmla="*/ 0 w 99759"/>
                <a:gd name="connsiteY8" fmla="*/ 38143 h 99759"/>
                <a:gd name="connsiteX9" fmla="*/ 36383 w 99759"/>
                <a:gd name="connsiteY9" fmla="*/ 32862 h 99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759" h="99759">
                  <a:moveTo>
                    <a:pt x="52227" y="0"/>
                  </a:moveTo>
                  <a:lnTo>
                    <a:pt x="68658" y="32862"/>
                  </a:lnTo>
                  <a:lnTo>
                    <a:pt x="105041" y="38143"/>
                  </a:lnTo>
                  <a:lnTo>
                    <a:pt x="78634" y="63963"/>
                  </a:lnTo>
                  <a:lnTo>
                    <a:pt x="85089" y="100346"/>
                  </a:lnTo>
                  <a:lnTo>
                    <a:pt x="52227" y="82742"/>
                  </a:lnTo>
                  <a:lnTo>
                    <a:pt x="19952" y="100346"/>
                  </a:lnTo>
                  <a:lnTo>
                    <a:pt x="26407" y="63963"/>
                  </a:lnTo>
                  <a:lnTo>
                    <a:pt x="0" y="38143"/>
                  </a:lnTo>
                  <a:lnTo>
                    <a:pt x="36383" y="32862"/>
                  </a:lnTo>
                  <a:close/>
                </a:path>
              </a:pathLst>
            </a:custGeom>
            <a:solidFill>
              <a:srgbClr val="0051AA"/>
            </a:solidFill>
            <a:ln w="5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C745401B-804A-4179-AC76-9439F6F520B1}"/>
                </a:ext>
              </a:extLst>
            </p:cNvPr>
            <p:cNvSpPr/>
            <p:nvPr/>
          </p:nvSpPr>
          <p:spPr>
            <a:xfrm>
              <a:off x="4447257" y="3764910"/>
              <a:ext cx="70418" cy="64550"/>
            </a:xfrm>
            <a:custGeom>
              <a:avLst/>
              <a:gdLst>
                <a:gd name="connsiteX0" fmla="*/ 35209 w 70418"/>
                <a:gd name="connsiteY0" fmla="*/ 0 h 64550"/>
                <a:gd name="connsiteX1" fmla="*/ 46359 w 70418"/>
                <a:gd name="connsiteY1" fmla="*/ 21712 h 64550"/>
                <a:gd name="connsiteX2" fmla="*/ 70418 w 70418"/>
                <a:gd name="connsiteY2" fmla="*/ 25233 h 64550"/>
                <a:gd name="connsiteX3" fmla="*/ 52814 w 70418"/>
                <a:gd name="connsiteY3" fmla="*/ 42838 h 64550"/>
                <a:gd name="connsiteX4" fmla="*/ 56921 w 70418"/>
                <a:gd name="connsiteY4" fmla="*/ 66897 h 64550"/>
                <a:gd name="connsiteX5" fmla="*/ 35209 w 70418"/>
                <a:gd name="connsiteY5" fmla="*/ 55161 h 64550"/>
                <a:gd name="connsiteX6" fmla="*/ 13497 w 70418"/>
                <a:gd name="connsiteY6" fmla="*/ 66897 h 64550"/>
                <a:gd name="connsiteX7" fmla="*/ 17605 w 70418"/>
                <a:gd name="connsiteY7" fmla="*/ 42838 h 64550"/>
                <a:gd name="connsiteX8" fmla="*/ 0 w 70418"/>
                <a:gd name="connsiteY8" fmla="*/ 25233 h 64550"/>
                <a:gd name="connsiteX9" fmla="*/ 24646 w 70418"/>
                <a:gd name="connsiteY9" fmla="*/ 21712 h 6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418" h="64550">
                  <a:moveTo>
                    <a:pt x="35209" y="0"/>
                  </a:moveTo>
                  <a:lnTo>
                    <a:pt x="46359" y="21712"/>
                  </a:lnTo>
                  <a:lnTo>
                    <a:pt x="70418" y="25233"/>
                  </a:lnTo>
                  <a:lnTo>
                    <a:pt x="52814" y="42838"/>
                  </a:lnTo>
                  <a:lnTo>
                    <a:pt x="56921" y="66897"/>
                  </a:lnTo>
                  <a:lnTo>
                    <a:pt x="35209" y="55161"/>
                  </a:lnTo>
                  <a:lnTo>
                    <a:pt x="13497" y="66897"/>
                  </a:lnTo>
                  <a:lnTo>
                    <a:pt x="17605" y="42838"/>
                  </a:lnTo>
                  <a:lnTo>
                    <a:pt x="0" y="25233"/>
                  </a:lnTo>
                  <a:lnTo>
                    <a:pt x="24646" y="21712"/>
                  </a:lnTo>
                  <a:close/>
                </a:path>
              </a:pathLst>
            </a:custGeom>
            <a:solidFill>
              <a:srgbClr val="0051AA"/>
            </a:solidFill>
            <a:ln w="5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7CC16BC2-0E63-4DCB-A4EA-9A8439BAB29B}"/>
                </a:ext>
              </a:extLst>
            </p:cNvPr>
            <p:cNvSpPr/>
            <p:nvPr/>
          </p:nvSpPr>
          <p:spPr>
            <a:xfrm>
              <a:off x="4610980" y="3772154"/>
              <a:ext cx="258200" cy="187782"/>
            </a:xfrm>
            <a:custGeom>
              <a:avLst/>
              <a:gdLst>
                <a:gd name="connsiteX0" fmla="*/ 0 w 258200"/>
                <a:gd name="connsiteY0" fmla="*/ 27965 h 187782"/>
                <a:gd name="connsiteX1" fmla="*/ 198932 w 258200"/>
                <a:gd name="connsiteY1" fmla="*/ 5079 h 187782"/>
                <a:gd name="connsiteX2" fmla="*/ 261721 w 258200"/>
                <a:gd name="connsiteY2" fmla="*/ 52025 h 187782"/>
                <a:gd name="connsiteX3" fmla="*/ 208908 w 258200"/>
                <a:gd name="connsiteY3" fmla="*/ 168802 h 187782"/>
                <a:gd name="connsiteX4" fmla="*/ 58682 w 258200"/>
                <a:gd name="connsiteY4" fmla="*/ 179364 h 187782"/>
                <a:gd name="connsiteX5" fmla="*/ 0 w 258200"/>
                <a:gd name="connsiteY5" fmla="*/ 27965 h 18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200" h="187782">
                  <a:moveTo>
                    <a:pt x="0" y="27965"/>
                  </a:moveTo>
                  <a:cubicBezTo>
                    <a:pt x="0" y="27965"/>
                    <a:pt x="127340" y="-14286"/>
                    <a:pt x="198932" y="5079"/>
                  </a:cubicBezTo>
                  <a:cubicBezTo>
                    <a:pt x="270524" y="24444"/>
                    <a:pt x="261721" y="52025"/>
                    <a:pt x="261721" y="52025"/>
                  </a:cubicBezTo>
                  <a:lnTo>
                    <a:pt x="208908" y="168802"/>
                  </a:lnTo>
                  <a:cubicBezTo>
                    <a:pt x="208908" y="168802"/>
                    <a:pt x="80981" y="214574"/>
                    <a:pt x="58682" y="179364"/>
                  </a:cubicBezTo>
                  <a:cubicBezTo>
                    <a:pt x="36383" y="144742"/>
                    <a:pt x="0" y="27965"/>
                    <a:pt x="0" y="27965"/>
                  </a:cubicBezTo>
                  <a:close/>
                </a:path>
              </a:pathLst>
            </a:custGeom>
            <a:solidFill>
              <a:srgbClr val="FFFFFF"/>
            </a:solidFill>
            <a:ln w="5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E51773F0-33D7-4172-8FFD-B93D2336B3D5}"/>
                </a:ext>
              </a:extLst>
            </p:cNvPr>
            <p:cNvSpPr/>
            <p:nvPr/>
          </p:nvSpPr>
          <p:spPr>
            <a:xfrm>
              <a:off x="4551711" y="3764910"/>
              <a:ext cx="328619" cy="140837"/>
            </a:xfrm>
            <a:custGeom>
              <a:avLst/>
              <a:gdLst>
                <a:gd name="connsiteX0" fmla="*/ 0 w 328618"/>
                <a:gd name="connsiteY0" fmla="*/ 143184 h 140836"/>
                <a:gd name="connsiteX1" fmla="*/ 28754 w 328618"/>
                <a:gd name="connsiteY1" fmla="*/ 102693 h 140836"/>
                <a:gd name="connsiteX2" fmla="*/ 71592 w 328618"/>
                <a:gd name="connsiteY2" fmla="*/ 74526 h 140836"/>
                <a:gd name="connsiteX3" fmla="*/ 83915 w 328618"/>
                <a:gd name="connsiteY3" fmla="*/ 69832 h 140836"/>
                <a:gd name="connsiteX4" fmla="*/ 96238 w 328618"/>
                <a:gd name="connsiteY4" fmla="*/ 66311 h 140836"/>
                <a:gd name="connsiteX5" fmla="*/ 109148 w 328618"/>
                <a:gd name="connsiteY5" fmla="*/ 63377 h 140836"/>
                <a:gd name="connsiteX6" fmla="*/ 122058 w 328618"/>
                <a:gd name="connsiteY6" fmla="*/ 62203 h 140836"/>
                <a:gd name="connsiteX7" fmla="*/ 173112 w 328618"/>
                <a:gd name="connsiteY7" fmla="*/ 64550 h 140836"/>
                <a:gd name="connsiteX8" fmla="*/ 184848 w 328618"/>
                <a:gd name="connsiteY8" fmla="*/ 66311 h 140836"/>
                <a:gd name="connsiteX9" fmla="*/ 195998 w 328618"/>
                <a:gd name="connsiteY9" fmla="*/ 67484 h 140836"/>
                <a:gd name="connsiteX10" fmla="*/ 207147 w 328618"/>
                <a:gd name="connsiteY10" fmla="*/ 68071 h 140836"/>
                <a:gd name="connsiteX11" fmla="*/ 218297 w 328618"/>
                <a:gd name="connsiteY11" fmla="*/ 68071 h 140836"/>
                <a:gd name="connsiteX12" fmla="*/ 240009 w 328618"/>
                <a:gd name="connsiteY12" fmla="*/ 65724 h 140836"/>
                <a:gd name="connsiteX13" fmla="*/ 260548 w 328618"/>
                <a:gd name="connsiteY13" fmla="*/ 59856 h 140836"/>
                <a:gd name="connsiteX14" fmla="*/ 325685 w 328618"/>
                <a:gd name="connsiteY14" fmla="*/ 0 h 140836"/>
                <a:gd name="connsiteX15" fmla="*/ 328619 w 328618"/>
                <a:gd name="connsiteY15" fmla="*/ 587 h 140836"/>
                <a:gd name="connsiteX16" fmla="*/ 309841 w 328618"/>
                <a:gd name="connsiteY16" fmla="*/ 46946 h 140836"/>
                <a:gd name="connsiteX17" fmla="*/ 271111 w 328618"/>
                <a:gd name="connsiteY17" fmla="*/ 81568 h 140836"/>
                <a:gd name="connsiteX18" fmla="*/ 246464 w 328618"/>
                <a:gd name="connsiteY18" fmla="*/ 91544 h 140836"/>
                <a:gd name="connsiteX19" fmla="*/ 220644 w 328618"/>
                <a:gd name="connsiteY19" fmla="*/ 96238 h 140836"/>
                <a:gd name="connsiteX20" fmla="*/ 207734 w 328618"/>
                <a:gd name="connsiteY20" fmla="*/ 96825 h 140836"/>
                <a:gd name="connsiteX21" fmla="*/ 194824 w 328618"/>
                <a:gd name="connsiteY21" fmla="*/ 96238 h 140836"/>
                <a:gd name="connsiteX22" fmla="*/ 181914 w 328618"/>
                <a:gd name="connsiteY22" fmla="*/ 95065 h 140836"/>
                <a:gd name="connsiteX23" fmla="*/ 169591 w 328618"/>
                <a:gd name="connsiteY23" fmla="*/ 93304 h 140836"/>
                <a:gd name="connsiteX24" fmla="*/ 124992 w 328618"/>
                <a:gd name="connsiteY24" fmla="*/ 89783 h 140836"/>
                <a:gd name="connsiteX25" fmla="*/ 81568 w 328618"/>
                <a:gd name="connsiteY25" fmla="*/ 96238 h 140836"/>
                <a:gd name="connsiteX26" fmla="*/ 40491 w 328618"/>
                <a:gd name="connsiteY26" fmla="*/ 114430 h 140836"/>
                <a:gd name="connsiteX27" fmla="*/ 4695 w 328618"/>
                <a:gd name="connsiteY27" fmla="*/ 144358 h 140836"/>
                <a:gd name="connsiteX28" fmla="*/ 0 w 328618"/>
                <a:gd name="connsiteY28" fmla="*/ 143184 h 14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8618" h="140836">
                  <a:moveTo>
                    <a:pt x="0" y="143184"/>
                  </a:moveTo>
                  <a:cubicBezTo>
                    <a:pt x="6455" y="127927"/>
                    <a:pt x="16431" y="114430"/>
                    <a:pt x="28754" y="102693"/>
                  </a:cubicBezTo>
                  <a:cubicBezTo>
                    <a:pt x="41077" y="90957"/>
                    <a:pt x="55748" y="80981"/>
                    <a:pt x="71592" y="74526"/>
                  </a:cubicBezTo>
                  <a:cubicBezTo>
                    <a:pt x="75700" y="72766"/>
                    <a:pt x="79807" y="71592"/>
                    <a:pt x="83915" y="69832"/>
                  </a:cubicBezTo>
                  <a:cubicBezTo>
                    <a:pt x="88023" y="68658"/>
                    <a:pt x="92131" y="66897"/>
                    <a:pt x="96238" y="66311"/>
                  </a:cubicBezTo>
                  <a:lnTo>
                    <a:pt x="109148" y="63377"/>
                  </a:lnTo>
                  <a:cubicBezTo>
                    <a:pt x="113256" y="62790"/>
                    <a:pt x="117951" y="62203"/>
                    <a:pt x="122058" y="62203"/>
                  </a:cubicBezTo>
                  <a:cubicBezTo>
                    <a:pt x="139076" y="60442"/>
                    <a:pt x="156681" y="61616"/>
                    <a:pt x="173112" y="64550"/>
                  </a:cubicBezTo>
                  <a:cubicBezTo>
                    <a:pt x="177806" y="65137"/>
                    <a:pt x="180740" y="65724"/>
                    <a:pt x="184848" y="66311"/>
                  </a:cubicBezTo>
                  <a:cubicBezTo>
                    <a:pt x="188369" y="66897"/>
                    <a:pt x="192477" y="67484"/>
                    <a:pt x="195998" y="67484"/>
                  </a:cubicBezTo>
                  <a:cubicBezTo>
                    <a:pt x="199519" y="68071"/>
                    <a:pt x="203039" y="68071"/>
                    <a:pt x="207147" y="68071"/>
                  </a:cubicBezTo>
                  <a:cubicBezTo>
                    <a:pt x="210668" y="68071"/>
                    <a:pt x="214189" y="68071"/>
                    <a:pt x="218297" y="68071"/>
                  </a:cubicBezTo>
                  <a:cubicBezTo>
                    <a:pt x="225339" y="68071"/>
                    <a:pt x="232967" y="66897"/>
                    <a:pt x="240009" y="65724"/>
                  </a:cubicBezTo>
                  <a:cubicBezTo>
                    <a:pt x="247051" y="64550"/>
                    <a:pt x="254093" y="62203"/>
                    <a:pt x="260548" y="59856"/>
                  </a:cubicBezTo>
                  <a:cubicBezTo>
                    <a:pt x="286955" y="49293"/>
                    <a:pt x="310427" y="27580"/>
                    <a:pt x="325685" y="0"/>
                  </a:cubicBezTo>
                  <a:lnTo>
                    <a:pt x="328619" y="587"/>
                  </a:lnTo>
                  <a:cubicBezTo>
                    <a:pt x="326272" y="17018"/>
                    <a:pt x="319230" y="32862"/>
                    <a:pt x="309841" y="46946"/>
                  </a:cubicBezTo>
                  <a:cubicBezTo>
                    <a:pt x="299865" y="61029"/>
                    <a:pt x="286368" y="73352"/>
                    <a:pt x="271111" y="81568"/>
                  </a:cubicBezTo>
                  <a:cubicBezTo>
                    <a:pt x="263482" y="85676"/>
                    <a:pt x="254680" y="89197"/>
                    <a:pt x="246464" y="91544"/>
                  </a:cubicBezTo>
                  <a:cubicBezTo>
                    <a:pt x="237662" y="93891"/>
                    <a:pt x="229446" y="95652"/>
                    <a:pt x="220644" y="96238"/>
                  </a:cubicBezTo>
                  <a:cubicBezTo>
                    <a:pt x="216536" y="96825"/>
                    <a:pt x="211842" y="96825"/>
                    <a:pt x="207734" y="96825"/>
                  </a:cubicBezTo>
                  <a:cubicBezTo>
                    <a:pt x="203626" y="96825"/>
                    <a:pt x="198932" y="96825"/>
                    <a:pt x="194824" y="96238"/>
                  </a:cubicBezTo>
                  <a:cubicBezTo>
                    <a:pt x="190716" y="95652"/>
                    <a:pt x="186022" y="95652"/>
                    <a:pt x="181914" y="95065"/>
                  </a:cubicBezTo>
                  <a:lnTo>
                    <a:pt x="169591" y="93304"/>
                  </a:lnTo>
                  <a:cubicBezTo>
                    <a:pt x="154920" y="90957"/>
                    <a:pt x="139663" y="89197"/>
                    <a:pt x="124992" y="89783"/>
                  </a:cubicBezTo>
                  <a:cubicBezTo>
                    <a:pt x="110322" y="89783"/>
                    <a:pt x="95652" y="92717"/>
                    <a:pt x="81568" y="96238"/>
                  </a:cubicBezTo>
                  <a:cubicBezTo>
                    <a:pt x="67484" y="100346"/>
                    <a:pt x="53401" y="106801"/>
                    <a:pt x="40491" y="114430"/>
                  </a:cubicBezTo>
                  <a:cubicBezTo>
                    <a:pt x="27581" y="122645"/>
                    <a:pt x="15257" y="132621"/>
                    <a:pt x="4695" y="144358"/>
                  </a:cubicBezTo>
                  <a:lnTo>
                    <a:pt x="0" y="143184"/>
                  </a:lnTo>
                  <a:close/>
                </a:path>
              </a:pathLst>
            </a:custGeom>
            <a:solidFill>
              <a:srgbClr val="A4262C"/>
            </a:solidFill>
            <a:ln w="5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AA0E0797-F615-4417-BEA9-40892D7148E6}"/>
                </a:ext>
              </a:extLst>
            </p:cNvPr>
            <p:cNvSpPr/>
            <p:nvPr/>
          </p:nvSpPr>
          <p:spPr>
            <a:xfrm>
              <a:off x="4552884" y="3844130"/>
              <a:ext cx="346223" cy="70418"/>
            </a:xfrm>
            <a:custGeom>
              <a:avLst/>
              <a:gdLst>
                <a:gd name="connsiteX0" fmla="*/ 0 w 346223"/>
                <a:gd name="connsiteY0" fmla="*/ 71005 h 70418"/>
                <a:gd name="connsiteX1" fmla="*/ 36970 w 346223"/>
                <a:gd name="connsiteY1" fmla="*/ 37556 h 70418"/>
                <a:gd name="connsiteX2" fmla="*/ 84502 w 346223"/>
                <a:gd name="connsiteY2" fmla="*/ 19365 h 70418"/>
                <a:gd name="connsiteX3" fmla="*/ 97412 w 346223"/>
                <a:gd name="connsiteY3" fmla="*/ 17605 h 70418"/>
                <a:gd name="connsiteX4" fmla="*/ 110322 w 346223"/>
                <a:gd name="connsiteY4" fmla="*/ 16431 h 70418"/>
                <a:gd name="connsiteX5" fmla="*/ 123232 w 346223"/>
                <a:gd name="connsiteY5" fmla="*/ 16431 h 70418"/>
                <a:gd name="connsiteX6" fmla="*/ 136142 w 346223"/>
                <a:gd name="connsiteY6" fmla="*/ 17605 h 70418"/>
                <a:gd name="connsiteX7" fmla="*/ 186022 w 346223"/>
                <a:gd name="connsiteY7" fmla="*/ 30515 h 70418"/>
                <a:gd name="connsiteX8" fmla="*/ 197171 w 346223"/>
                <a:gd name="connsiteY8" fmla="*/ 34622 h 70418"/>
                <a:gd name="connsiteX9" fmla="*/ 207734 w 346223"/>
                <a:gd name="connsiteY9" fmla="*/ 38143 h 70418"/>
                <a:gd name="connsiteX10" fmla="*/ 218297 w 346223"/>
                <a:gd name="connsiteY10" fmla="*/ 41077 h 70418"/>
                <a:gd name="connsiteX11" fmla="*/ 228860 w 346223"/>
                <a:gd name="connsiteY11" fmla="*/ 43425 h 70418"/>
                <a:gd name="connsiteX12" fmla="*/ 250572 w 346223"/>
                <a:gd name="connsiteY12" fmla="*/ 45772 h 70418"/>
                <a:gd name="connsiteX13" fmla="*/ 271697 w 346223"/>
                <a:gd name="connsiteY13" fmla="*/ 44598 h 70418"/>
                <a:gd name="connsiteX14" fmla="*/ 347984 w 346223"/>
                <a:gd name="connsiteY14" fmla="*/ 0 h 70418"/>
                <a:gd name="connsiteX15" fmla="*/ 350331 w 346223"/>
                <a:gd name="connsiteY15" fmla="*/ 1174 h 70418"/>
                <a:gd name="connsiteX16" fmla="*/ 322164 w 346223"/>
                <a:gd name="connsiteY16" fmla="*/ 42251 h 70418"/>
                <a:gd name="connsiteX17" fmla="*/ 276979 w 346223"/>
                <a:gd name="connsiteY17" fmla="*/ 68071 h 70418"/>
                <a:gd name="connsiteX18" fmla="*/ 250572 w 346223"/>
                <a:gd name="connsiteY18" fmla="*/ 72766 h 70418"/>
                <a:gd name="connsiteX19" fmla="*/ 224165 w 346223"/>
                <a:gd name="connsiteY19" fmla="*/ 71592 h 70418"/>
                <a:gd name="connsiteX20" fmla="*/ 211255 w 346223"/>
                <a:gd name="connsiteY20" fmla="*/ 69245 h 70418"/>
                <a:gd name="connsiteX21" fmla="*/ 198932 w 346223"/>
                <a:gd name="connsiteY21" fmla="*/ 65724 h 70418"/>
                <a:gd name="connsiteX22" fmla="*/ 186609 w 346223"/>
                <a:gd name="connsiteY22" fmla="*/ 61616 h 70418"/>
                <a:gd name="connsiteX23" fmla="*/ 174872 w 346223"/>
                <a:gd name="connsiteY23" fmla="*/ 57508 h 70418"/>
                <a:gd name="connsiteX24" fmla="*/ 132034 w 346223"/>
                <a:gd name="connsiteY24" fmla="*/ 44598 h 70418"/>
                <a:gd name="connsiteX25" fmla="*/ 88023 w 346223"/>
                <a:gd name="connsiteY25" fmla="*/ 41664 h 70418"/>
                <a:gd name="connsiteX26" fmla="*/ 44011 w 346223"/>
                <a:gd name="connsiteY26" fmla="*/ 51053 h 70418"/>
                <a:gd name="connsiteX27" fmla="*/ 2347 w 346223"/>
                <a:gd name="connsiteY27" fmla="*/ 72179 h 70418"/>
                <a:gd name="connsiteX28" fmla="*/ 0 w 346223"/>
                <a:gd name="connsiteY28" fmla="*/ 71005 h 70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46223" h="70418">
                  <a:moveTo>
                    <a:pt x="0" y="71005"/>
                  </a:moveTo>
                  <a:cubicBezTo>
                    <a:pt x="9389" y="56921"/>
                    <a:pt x="22299" y="46359"/>
                    <a:pt x="36970" y="37556"/>
                  </a:cubicBezTo>
                  <a:cubicBezTo>
                    <a:pt x="51640" y="28754"/>
                    <a:pt x="67484" y="22299"/>
                    <a:pt x="84502" y="19365"/>
                  </a:cubicBezTo>
                  <a:cubicBezTo>
                    <a:pt x="88610" y="18191"/>
                    <a:pt x="93304" y="18191"/>
                    <a:pt x="97412" y="17605"/>
                  </a:cubicBezTo>
                  <a:cubicBezTo>
                    <a:pt x="101520" y="17018"/>
                    <a:pt x="106214" y="16431"/>
                    <a:pt x="110322" y="16431"/>
                  </a:cubicBezTo>
                  <a:lnTo>
                    <a:pt x="123232" y="16431"/>
                  </a:lnTo>
                  <a:cubicBezTo>
                    <a:pt x="127340" y="16431"/>
                    <a:pt x="132034" y="17605"/>
                    <a:pt x="136142" y="17605"/>
                  </a:cubicBezTo>
                  <a:cubicBezTo>
                    <a:pt x="153160" y="19365"/>
                    <a:pt x="169591" y="24646"/>
                    <a:pt x="186022" y="30515"/>
                  </a:cubicBezTo>
                  <a:cubicBezTo>
                    <a:pt x="190129" y="32275"/>
                    <a:pt x="193650" y="33449"/>
                    <a:pt x="197171" y="34622"/>
                  </a:cubicBezTo>
                  <a:cubicBezTo>
                    <a:pt x="200692" y="36383"/>
                    <a:pt x="204213" y="36970"/>
                    <a:pt x="207734" y="38143"/>
                  </a:cubicBezTo>
                  <a:cubicBezTo>
                    <a:pt x="211255" y="39317"/>
                    <a:pt x="214776" y="40491"/>
                    <a:pt x="218297" y="41077"/>
                  </a:cubicBezTo>
                  <a:cubicBezTo>
                    <a:pt x="221818" y="41664"/>
                    <a:pt x="225339" y="42838"/>
                    <a:pt x="228860" y="43425"/>
                  </a:cubicBezTo>
                  <a:cubicBezTo>
                    <a:pt x="235901" y="44598"/>
                    <a:pt x="242943" y="45185"/>
                    <a:pt x="250572" y="45772"/>
                  </a:cubicBezTo>
                  <a:cubicBezTo>
                    <a:pt x="257614" y="45772"/>
                    <a:pt x="264655" y="45185"/>
                    <a:pt x="271697" y="44598"/>
                  </a:cubicBezTo>
                  <a:cubicBezTo>
                    <a:pt x="299865" y="40491"/>
                    <a:pt x="327445" y="24060"/>
                    <a:pt x="347984" y="0"/>
                  </a:cubicBezTo>
                  <a:lnTo>
                    <a:pt x="350331" y="1174"/>
                  </a:lnTo>
                  <a:cubicBezTo>
                    <a:pt x="344463" y="17018"/>
                    <a:pt x="334487" y="30515"/>
                    <a:pt x="322164" y="42251"/>
                  </a:cubicBezTo>
                  <a:cubicBezTo>
                    <a:pt x="309841" y="53987"/>
                    <a:pt x="293996" y="62790"/>
                    <a:pt x="276979" y="68071"/>
                  </a:cubicBezTo>
                  <a:cubicBezTo>
                    <a:pt x="268176" y="70418"/>
                    <a:pt x="259374" y="72179"/>
                    <a:pt x="250572" y="72766"/>
                  </a:cubicBezTo>
                  <a:cubicBezTo>
                    <a:pt x="241770" y="73352"/>
                    <a:pt x="232967" y="72766"/>
                    <a:pt x="224165" y="71592"/>
                  </a:cubicBezTo>
                  <a:cubicBezTo>
                    <a:pt x="220057" y="71005"/>
                    <a:pt x="215363" y="70418"/>
                    <a:pt x="211255" y="69245"/>
                  </a:cubicBezTo>
                  <a:cubicBezTo>
                    <a:pt x="207147" y="68071"/>
                    <a:pt x="203039" y="67484"/>
                    <a:pt x="198932" y="65724"/>
                  </a:cubicBezTo>
                  <a:cubicBezTo>
                    <a:pt x="194824" y="64550"/>
                    <a:pt x="190716" y="63376"/>
                    <a:pt x="186609" y="61616"/>
                  </a:cubicBezTo>
                  <a:lnTo>
                    <a:pt x="174872" y="57508"/>
                  </a:lnTo>
                  <a:cubicBezTo>
                    <a:pt x="160788" y="52227"/>
                    <a:pt x="146705" y="47532"/>
                    <a:pt x="132034" y="44598"/>
                  </a:cubicBezTo>
                  <a:cubicBezTo>
                    <a:pt x="117364" y="41664"/>
                    <a:pt x="102693" y="41077"/>
                    <a:pt x="88023" y="41664"/>
                  </a:cubicBezTo>
                  <a:cubicBezTo>
                    <a:pt x="73352" y="42251"/>
                    <a:pt x="58682" y="45772"/>
                    <a:pt x="44011" y="51053"/>
                  </a:cubicBezTo>
                  <a:cubicBezTo>
                    <a:pt x="29341" y="55748"/>
                    <a:pt x="15844" y="63376"/>
                    <a:pt x="2347" y="72179"/>
                  </a:cubicBezTo>
                  <a:lnTo>
                    <a:pt x="0" y="71005"/>
                  </a:lnTo>
                  <a:close/>
                </a:path>
              </a:pathLst>
            </a:custGeom>
            <a:solidFill>
              <a:srgbClr val="A4262C"/>
            </a:solidFill>
            <a:ln w="5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C5B0E8DE-B634-48A3-9D14-8D6661671A07}"/>
                </a:ext>
              </a:extLst>
            </p:cNvPr>
            <p:cNvSpPr/>
            <p:nvPr/>
          </p:nvSpPr>
          <p:spPr>
            <a:xfrm>
              <a:off x="4556992" y="3709749"/>
              <a:ext cx="305146" cy="181914"/>
            </a:xfrm>
            <a:custGeom>
              <a:avLst/>
              <a:gdLst>
                <a:gd name="connsiteX0" fmla="*/ 0 w 305146"/>
                <a:gd name="connsiteY0" fmla="*/ 180740 h 181914"/>
                <a:gd name="connsiteX1" fmla="*/ 23473 w 305146"/>
                <a:gd name="connsiteY1" fmla="*/ 136729 h 181914"/>
                <a:gd name="connsiteX2" fmla="*/ 62203 w 305146"/>
                <a:gd name="connsiteY2" fmla="*/ 103867 h 181914"/>
                <a:gd name="connsiteX3" fmla="*/ 73939 w 305146"/>
                <a:gd name="connsiteY3" fmla="*/ 97999 h 181914"/>
                <a:gd name="connsiteX4" fmla="*/ 85676 w 305146"/>
                <a:gd name="connsiteY4" fmla="*/ 92717 h 181914"/>
                <a:gd name="connsiteX5" fmla="*/ 97999 w 305146"/>
                <a:gd name="connsiteY5" fmla="*/ 88610 h 181914"/>
                <a:gd name="connsiteX6" fmla="*/ 110322 w 305146"/>
                <a:gd name="connsiteY6" fmla="*/ 85676 h 181914"/>
                <a:gd name="connsiteX7" fmla="*/ 161375 w 305146"/>
                <a:gd name="connsiteY7" fmla="*/ 81568 h 181914"/>
                <a:gd name="connsiteX8" fmla="*/ 173112 w 305146"/>
                <a:gd name="connsiteY8" fmla="*/ 82155 h 181914"/>
                <a:gd name="connsiteX9" fmla="*/ 184261 w 305146"/>
                <a:gd name="connsiteY9" fmla="*/ 82155 h 181914"/>
                <a:gd name="connsiteX10" fmla="*/ 195411 w 305146"/>
                <a:gd name="connsiteY10" fmla="*/ 81568 h 181914"/>
                <a:gd name="connsiteX11" fmla="*/ 205974 w 305146"/>
                <a:gd name="connsiteY11" fmla="*/ 80394 h 181914"/>
                <a:gd name="connsiteX12" fmla="*/ 227099 w 305146"/>
                <a:gd name="connsiteY12" fmla="*/ 75700 h 181914"/>
                <a:gd name="connsiteX13" fmla="*/ 247051 w 305146"/>
                <a:gd name="connsiteY13" fmla="*/ 67484 h 181914"/>
                <a:gd name="connsiteX14" fmla="*/ 304559 w 305146"/>
                <a:gd name="connsiteY14" fmla="*/ 0 h 181914"/>
                <a:gd name="connsiteX15" fmla="*/ 307493 w 305146"/>
                <a:gd name="connsiteY15" fmla="*/ 587 h 181914"/>
                <a:gd name="connsiteX16" fmla="*/ 294583 w 305146"/>
                <a:gd name="connsiteY16" fmla="*/ 48706 h 181914"/>
                <a:gd name="connsiteX17" fmla="*/ 259961 w 305146"/>
                <a:gd name="connsiteY17" fmla="*/ 88023 h 181914"/>
                <a:gd name="connsiteX18" fmla="*/ 236488 w 305146"/>
                <a:gd name="connsiteY18" fmla="*/ 100933 h 181914"/>
                <a:gd name="connsiteX19" fmla="*/ 211255 w 305146"/>
                <a:gd name="connsiteY19" fmla="*/ 108562 h 181914"/>
                <a:gd name="connsiteX20" fmla="*/ 198345 w 305146"/>
                <a:gd name="connsiteY20" fmla="*/ 110909 h 181914"/>
                <a:gd name="connsiteX21" fmla="*/ 185435 w 305146"/>
                <a:gd name="connsiteY21" fmla="*/ 112083 h 181914"/>
                <a:gd name="connsiteX22" fmla="*/ 172525 w 305146"/>
                <a:gd name="connsiteY22" fmla="*/ 112083 h 181914"/>
                <a:gd name="connsiteX23" fmla="*/ 160202 w 305146"/>
                <a:gd name="connsiteY23" fmla="*/ 111496 h 181914"/>
                <a:gd name="connsiteX24" fmla="*/ 115603 w 305146"/>
                <a:gd name="connsiteY24" fmla="*/ 113843 h 181914"/>
                <a:gd name="connsiteX25" fmla="*/ 72766 w 305146"/>
                <a:gd name="connsiteY25" fmla="*/ 125579 h 181914"/>
                <a:gd name="connsiteX26" fmla="*/ 34036 w 305146"/>
                <a:gd name="connsiteY26" fmla="*/ 148465 h 181914"/>
                <a:gd name="connsiteX27" fmla="*/ 1760 w 305146"/>
                <a:gd name="connsiteY27" fmla="*/ 182501 h 181914"/>
                <a:gd name="connsiteX28" fmla="*/ 0 w 305146"/>
                <a:gd name="connsiteY28" fmla="*/ 180740 h 18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05146" h="181914">
                  <a:moveTo>
                    <a:pt x="0" y="180740"/>
                  </a:moveTo>
                  <a:cubicBezTo>
                    <a:pt x="4108" y="164309"/>
                    <a:pt x="12910" y="150226"/>
                    <a:pt x="23473" y="136729"/>
                  </a:cubicBezTo>
                  <a:cubicBezTo>
                    <a:pt x="34036" y="123819"/>
                    <a:pt x="47532" y="112083"/>
                    <a:pt x="62203" y="103867"/>
                  </a:cubicBezTo>
                  <a:cubicBezTo>
                    <a:pt x="65724" y="101520"/>
                    <a:pt x="69831" y="99759"/>
                    <a:pt x="73939" y="97999"/>
                  </a:cubicBezTo>
                  <a:cubicBezTo>
                    <a:pt x="78047" y="96238"/>
                    <a:pt x="81568" y="93891"/>
                    <a:pt x="85676" y="92717"/>
                  </a:cubicBezTo>
                  <a:lnTo>
                    <a:pt x="97999" y="88610"/>
                  </a:lnTo>
                  <a:cubicBezTo>
                    <a:pt x="102107" y="87436"/>
                    <a:pt x="106214" y="86849"/>
                    <a:pt x="110322" y="85676"/>
                  </a:cubicBezTo>
                  <a:cubicBezTo>
                    <a:pt x="127340" y="81568"/>
                    <a:pt x="144358" y="80981"/>
                    <a:pt x="161375" y="81568"/>
                  </a:cubicBezTo>
                  <a:cubicBezTo>
                    <a:pt x="166070" y="81568"/>
                    <a:pt x="169004" y="81568"/>
                    <a:pt x="173112" y="82155"/>
                  </a:cubicBezTo>
                  <a:cubicBezTo>
                    <a:pt x="176633" y="82155"/>
                    <a:pt x="180740" y="82155"/>
                    <a:pt x="184261" y="82155"/>
                  </a:cubicBezTo>
                  <a:cubicBezTo>
                    <a:pt x="187782" y="82155"/>
                    <a:pt x="191303" y="81568"/>
                    <a:pt x="195411" y="81568"/>
                  </a:cubicBezTo>
                  <a:cubicBezTo>
                    <a:pt x="198932" y="80981"/>
                    <a:pt x="202453" y="80981"/>
                    <a:pt x="205974" y="80394"/>
                  </a:cubicBezTo>
                  <a:cubicBezTo>
                    <a:pt x="213015" y="79221"/>
                    <a:pt x="220057" y="77460"/>
                    <a:pt x="227099" y="75700"/>
                  </a:cubicBezTo>
                  <a:cubicBezTo>
                    <a:pt x="234141" y="73352"/>
                    <a:pt x="240596" y="70418"/>
                    <a:pt x="247051" y="67484"/>
                  </a:cubicBezTo>
                  <a:cubicBezTo>
                    <a:pt x="272284" y="53987"/>
                    <a:pt x="292823" y="29928"/>
                    <a:pt x="304559" y="0"/>
                  </a:cubicBezTo>
                  <a:lnTo>
                    <a:pt x="307493" y="587"/>
                  </a:lnTo>
                  <a:cubicBezTo>
                    <a:pt x="307493" y="17605"/>
                    <a:pt x="302212" y="33449"/>
                    <a:pt x="294583" y="48706"/>
                  </a:cubicBezTo>
                  <a:cubicBezTo>
                    <a:pt x="286368" y="63963"/>
                    <a:pt x="274631" y="77460"/>
                    <a:pt x="259961" y="88023"/>
                  </a:cubicBezTo>
                  <a:cubicBezTo>
                    <a:pt x="252919" y="93304"/>
                    <a:pt x="244704" y="97412"/>
                    <a:pt x="236488" y="100933"/>
                  </a:cubicBezTo>
                  <a:cubicBezTo>
                    <a:pt x="228273" y="104454"/>
                    <a:pt x="220057" y="106801"/>
                    <a:pt x="211255" y="108562"/>
                  </a:cubicBezTo>
                  <a:cubicBezTo>
                    <a:pt x="207147" y="109735"/>
                    <a:pt x="202453" y="109735"/>
                    <a:pt x="198345" y="110909"/>
                  </a:cubicBezTo>
                  <a:cubicBezTo>
                    <a:pt x="194237" y="111496"/>
                    <a:pt x="189543" y="112083"/>
                    <a:pt x="185435" y="112083"/>
                  </a:cubicBezTo>
                  <a:cubicBezTo>
                    <a:pt x="181327" y="112083"/>
                    <a:pt x="176633" y="112669"/>
                    <a:pt x="172525" y="112083"/>
                  </a:cubicBezTo>
                  <a:lnTo>
                    <a:pt x="160202" y="111496"/>
                  </a:lnTo>
                  <a:cubicBezTo>
                    <a:pt x="144944" y="110909"/>
                    <a:pt x="130274" y="110909"/>
                    <a:pt x="115603" y="113843"/>
                  </a:cubicBezTo>
                  <a:cubicBezTo>
                    <a:pt x="100933" y="115603"/>
                    <a:pt x="86849" y="120298"/>
                    <a:pt x="72766" y="125579"/>
                  </a:cubicBezTo>
                  <a:cubicBezTo>
                    <a:pt x="58682" y="131448"/>
                    <a:pt x="46359" y="139076"/>
                    <a:pt x="34036" y="148465"/>
                  </a:cubicBezTo>
                  <a:cubicBezTo>
                    <a:pt x="22299" y="157854"/>
                    <a:pt x="11150" y="169591"/>
                    <a:pt x="1760" y="182501"/>
                  </a:cubicBezTo>
                  <a:lnTo>
                    <a:pt x="0" y="180740"/>
                  </a:lnTo>
                  <a:close/>
                </a:path>
              </a:pathLst>
            </a:custGeom>
            <a:solidFill>
              <a:srgbClr val="A4262C"/>
            </a:solidFill>
            <a:ln w="58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51C2766B-5ED3-445E-9E1E-2FCC5F0D212C}"/>
              </a:ext>
            </a:extLst>
          </p:cNvPr>
          <p:cNvSpPr/>
          <p:nvPr/>
        </p:nvSpPr>
        <p:spPr>
          <a:xfrm>
            <a:off x="347808" y="2044915"/>
            <a:ext cx="334293" cy="3342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59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108" descr="rectangle">
            <a:extLst>
              <a:ext uri="{FF2B5EF4-FFF2-40B4-BE49-F238E27FC236}">
                <a16:creationId xmlns:a16="http://schemas.microsoft.com/office/drawing/2014/main" id="{B1361A59-9D7C-4D28-8B69-713157FEA66C}"/>
              </a:ext>
            </a:extLst>
          </p:cNvPr>
          <p:cNvSpPr/>
          <p:nvPr/>
        </p:nvSpPr>
        <p:spPr>
          <a:xfrm>
            <a:off x="4553408" y="3610406"/>
            <a:ext cx="5257175" cy="193344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77800" dist="50800" dir="168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3" name="Rectangle 172" descr="rectangle">
            <a:extLst>
              <a:ext uri="{FF2B5EF4-FFF2-40B4-BE49-F238E27FC236}">
                <a16:creationId xmlns:a16="http://schemas.microsoft.com/office/drawing/2014/main" id="{81C4F76D-4A45-49B1-B23D-CBFBB6740A99}"/>
              </a:ext>
            </a:extLst>
          </p:cNvPr>
          <p:cNvSpPr/>
          <p:nvPr/>
        </p:nvSpPr>
        <p:spPr>
          <a:xfrm>
            <a:off x="8473251" y="3606327"/>
            <a:ext cx="1337332" cy="5620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A6D5C2-EABC-4697-B20E-0B0BCB6C26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2023" y="1854221"/>
            <a:ext cx="3578316" cy="786837"/>
          </a:xfrm>
        </p:spPr>
        <p:txBody>
          <a:bodyPr>
            <a:norm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Update the top Hero web part to point to key information for your campaign, such as:</a:t>
            </a:r>
          </a:p>
        </p:txBody>
      </p:sp>
      <p:sp>
        <p:nvSpPr>
          <p:cNvPr id="52" name="Rectangle 51" title="blue rectangle">
            <a:extLst>
              <a:ext uri="{FF2B5EF4-FFF2-40B4-BE49-F238E27FC236}">
                <a16:creationId xmlns:a16="http://schemas.microsoft.com/office/drawing/2014/main" id="{E57CCC63-40F8-4A95-A003-E231A64398C4}"/>
              </a:ext>
            </a:extLst>
          </p:cNvPr>
          <p:cNvSpPr/>
          <p:nvPr/>
        </p:nvSpPr>
        <p:spPr>
          <a:xfrm>
            <a:off x="1833" y="3148"/>
            <a:ext cx="10056567" cy="882223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Title 8">
            <a:extLst>
              <a:ext uri="{FF2B5EF4-FFF2-40B4-BE49-F238E27FC236}">
                <a16:creationId xmlns:a16="http://schemas.microsoft.com/office/drawing/2014/main" id="{4F8B39F3-80B2-40F0-978C-7B4999972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223" y="178248"/>
            <a:ext cx="8675370" cy="54795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Pro Semibold" panose="020B0702040504020203" pitchFamily="34" charset="0"/>
                <a:cs typeface="Segoe UI" panose="020B0502040204020203" pitchFamily="34" charset="0"/>
              </a:rPr>
              <a:t>Add your key information and candidate statement</a:t>
            </a:r>
          </a:p>
        </p:txBody>
      </p:sp>
      <p:sp>
        <p:nvSpPr>
          <p:cNvPr id="54" name="Text Placeholder 4">
            <a:extLst>
              <a:ext uri="{FF2B5EF4-FFF2-40B4-BE49-F238E27FC236}">
                <a16:creationId xmlns:a16="http://schemas.microsoft.com/office/drawing/2014/main" id="{076FB0B5-CD91-4234-92F5-F4DE83BB34B8}"/>
              </a:ext>
            </a:extLst>
          </p:cNvPr>
          <p:cNvSpPr txBox="1">
            <a:spLocks/>
          </p:cNvSpPr>
          <p:nvPr/>
        </p:nvSpPr>
        <p:spPr>
          <a:xfrm>
            <a:off x="1099226" y="2837630"/>
            <a:ext cx="4383715" cy="3480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Strategy information</a:t>
            </a:r>
          </a:p>
        </p:txBody>
      </p:sp>
      <p:sp>
        <p:nvSpPr>
          <p:cNvPr id="61" name="Text Placeholder 4">
            <a:extLst>
              <a:ext uri="{FF2B5EF4-FFF2-40B4-BE49-F238E27FC236}">
                <a16:creationId xmlns:a16="http://schemas.microsoft.com/office/drawing/2014/main" id="{378BB07C-042A-48CB-84CD-8A43239F9A96}"/>
              </a:ext>
            </a:extLst>
          </p:cNvPr>
          <p:cNvSpPr txBox="1">
            <a:spLocks/>
          </p:cNvSpPr>
          <p:nvPr/>
        </p:nvSpPr>
        <p:spPr>
          <a:xfrm>
            <a:off x="1099226" y="3440967"/>
            <a:ext cx="4349508" cy="36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Key messaging</a:t>
            </a:r>
          </a:p>
        </p:txBody>
      </p:sp>
      <p:sp>
        <p:nvSpPr>
          <p:cNvPr id="137" name="Text Placeholder 1">
            <a:extLst>
              <a:ext uri="{FF2B5EF4-FFF2-40B4-BE49-F238E27FC236}">
                <a16:creationId xmlns:a16="http://schemas.microsoft.com/office/drawing/2014/main" id="{C2084B9B-72D0-4869-933E-BE7E228FE73D}"/>
              </a:ext>
            </a:extLst>
          </p:cNvPr>
          <p:cNvSpPr txBox="1">
            <a:spLocks/>
          </p:cNvSpPr>
          <p:nvPr/>
        </p:nvSpPr>
        <p:spPr>
          <a:xfrm>
            <a:off x="332023" y="5918179"/>
            <a:ext cx="3578316" cy="895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Learn more: </a:t>
            </a:r>
          </a:p>
          <a:p>
            <a:pPr>
              <a:spcBef>
                <a:spcPts val="600"/>
              </a:spcBef>
            </a:pPr>
            <a:r>
              <a:rPr lang="en-US" dirty="0"/>
              <a:t>aka.ms/HeroWebPart </a:t>
            </a:r>
          </a:p>
        </p:txBody>
      </p:sp>
      <p:sp>
        <p:nvSpPr>
          <p:cNvPr id="86" name="Text Placeholder 4">
            <a:extLst>
              <a:ext uri="{FF2B5EF4-FFF2-40B4-BE49-F238E27FC236}">
                <a16:creationId xmlns:a16="http://schemas.microsoft.com/office/drawing/2014/main" id="{671C06AA-90BB-4055-A693-3997F5C8CEF1}"/>
              </a:ext>
            </a:extLst>
          </p:cNvPr>
          <p:cNvSpPr txBox="1">
            <a:spLocks/>
          </p:cNvSpPr>
          <p:nvPr/>
        </p:nvSpPr>
        <p:spPr>
          <a:xfrm>
            <a:off x="1099226" y="4058309"/>
            <a:ext cx="4349508" cy="36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Important documents to share</a:t>
            </a:r>
          </a:p>
        </p:txBody>
      </p:sp>
      <p:sp>
        <p:nvSpPr>
          <p:cNvPr id="87" name="Text Placeholder 4">
            <a:extLst>
              <a:ext uri="{FF2B5EF4-FFF2-40B4-BE49-F238E27FC236}">
                <a16:creationId xmlns:a16="http://schemas.microsoft.com/office/drawing/2014/main" id="{B16B0DC8-8ECD-4084-A81D-43F59A5FD776}"/>
              </a:ext>
            </a:extLst>
          </p:cNvPr>
          <p:cNvSpPr txBox="1">
            <a:spLocks/>
          </p:cNvSpPr>
          <p:nvPr/>
        </p:nvSpPr>
        <p:spPr>
          <a:xfrm>
            <a:off x="1099226" y="4675651"/>
            <a:ext cx="4349508" cy="36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Directory</a:t>
            </a:r>
          </a:p>
        </p:txBody>
      </p:sp>
      <p:sp>
        <p:nvSpPr>
          <p:cNvPr id="88" name="Text Placeholder 4">
            <a:extLst>
              <a:ext uri="{FF2B5EF4-FFF2-40B4-BE49-F238E27FC236}">
                <a16:creationId xmlns:a16="http://schemas.microsoft.com/office/drawing/2014/main" id="{86929DB5-A1B4-4A3F-BF88-398F044C8E03}"/>
              </a:ext>
            </a:extLst>
          </p:cNvPr>
          <p:cNvSpPr txBox="1">
            <a:spLocks/>
          </p:cNvSpPr>
          <p:nvPr/>
        </p:nvSpPr>
        <p:spPr>
          <a:xfrm>
            <a:off x="1099226" y="5292992"/>
            <a:ext cx="4349508" cy="3620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FAQ</a:t>
            </a:r>
          </a:p>
        </p:txBody>
      </p:sp>
      <p:sp>
        <p:nvSpPr>
          <p:cNvPr id="11" name="Oval 10" descr="radar icon microsoft">
            <a:extLst>
              <a:ext uri="{FF2B5EF4-FFF2-40B4-BE49-F238E27FC236}">
                <a16:creationId xmlns:a16="http://schemas.microsoft.com/office/drawing/2014/main" id="{3ACD2C95-2CEE-40BB-B533-C5058132F3AF}"/>
              </a:ext>
            </a:extLst>
          </p:cNvPr>
          <p:cNvSpPr/>
          <p:nvPr/>
        </p:nvSpPr>
        <p:spPr>
          <a:xfrm>
            <a:off x="627123" y="2768310"/>
            <a:ext cx="417403" cy="4174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 descr="radar icon microsoft">
            <a:extLst>
              <a:ext uri="{FF2B5EF4-FFF2-40B4-BE49-F238E27FC236}">
                <a16:creationId xmlns:a16="http://schemas.microsoft.com/office/drawing/2014/main" id="{42C53198-9F55-4CBF-8137-5978F95BDD88}"/>
              </a:ext>
            </a:extLst>
          </p:cNvPr>
          <p:cNvGrpSpPr/>
          <p:nvPr/>
        </p:nvGrpSpPr>
        <p:grpSpPr>
          <a:xfrm>
            <a:off x="694700" y="2844775"/>
            <a:ext cx="278369" cy="269670"/>
            <a:chOff x="675648" y="2838425"/>
            <a:chExt cx="278369" cy="269670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8BC45C2-EBB4-4665-A5A3-AA025938E8AA}"/>
                </a:ext>
              </a:extLst>
            </p:cNvPr>
            <p:cNvSpPr/>
            <p:nvPr/>
          </p:nvSpPr>
          <p:spPr>
            <a:xfrm>
              <a:off x="766987" y="2928895"/>
              <a:ext cx="86990" cy="95689"/>
            </a:xfrm>
            <a:custGeom>
              <a:avLst/>
              <a:gdLst>
                <a:gd name="connsiteX0" fmla="*/ 45839 w 163710"/>
                <a:gd name="connsiteY0" fmla="*/ 58936 h 180082"/>
                <a:gd name="connsiteX1" fmla="*/ 58936 w 163710"/>
                <a:gd name="connsiteY1" fmla="*/ 47476 h 180082"/>
                <a:gd name="connsiteX2" fmla="*/ 75307 w 163710"/>
                <a:gd name="connsiteY2" fmla="*/ 39291 h 180082"/>
                <a:gd name="connsiteX3" fmla="*/ 112961 w 163710"/>
                <a:gd name="connsiteY3" fmla="*/ 1637 h 180082"/>
                <a:gd name="connsiteX4" fmla="*/ 103138 w 163710"/>
                <a:gd name="connsiteY4" fmla="*/ 0 h 180082"/>
                <a:gd name="connsiteX5" fmla="*/ 91678 w 163710"/>
                <a:gd name="connsiteY5" fmla="*/ 0 h 180082"/>
                <a:gd name="connsiteX6" fmla="*/ 55662 w 163710"/>
                <a:gd name="connsiteY6" fmla="*/ 8186 h 180082"/>
                <a:gd name="connsiteX7" fmla="*/ 26194 w 163710"/>
                <a:gd name="connsiteY7" fmla="*/ 27831 h 180082"/>
                <a:gd name="connsiteX8" fmla="*/ 6548 w 163710"/>
                <a:gd name="connsiteY8" fmla="*/ 57299 h 180082"/>
                <a:gd name="connsiteX9" fmla="*/ 0 w 163710"/>
                <a:gd name="connsiteY9" fmla="*/ 93315 h 180082"/>
                <a:gd name="connsiteX10" fmla="*/ 6548 w 163710"/>
                <a:gd name="connsiteY10" fmla="*/ 129332 h 180082"/>
                <a:gd name="connsiteX11" fmla="*/ 26194 w 163710"/>
                <a:gd name="connsiteY11" fmla="*/ 158800 h 180082"/>
                <a:gd name="connsiteX12" fmla="*/ 55662 w 163710"/>
                <a:gd name="connsiteY12" fmla="*/ 178445 h 180082"/>
                <a:gd name="connsiteX13" fmla="*/ 91678 w 163710"/>
                <a:gd name="connsiteY13" fmla="*/ 184993 h 180082"/>
                <a:gd name="connsiteX14" fmla="*/ 117872 w 163710"/>
                <a:gd name="connsiteY14" fmla="*/ 181719 h 180082"/>
                <a:gd name="connsiteX15" fmla="*/ 140791 w 163710"/>
                <a:gd name="connsiteY15" fmla="*/ 171896 h 180082"/>
                <a:gd name="connsiteX16" fmla="*/ 160437 w 163710"/>
                <a:gd name="connsiteY16" fmla="*/ 155525 h 180082"/>
                <a:gd name="connsiteX17" fmla="*/ 175171 w 163710"/>
                <a:gd name="connsiteY17" fmla="*/ 134243 h 180082"/>
                <a:gd name="connsiteX18" fmla="*/ 142429 w 163710"/>
                <a:gd name="connsiteY18" fmla="*/ 117872 h 180082"/>
                <a:gd name="connsiteX19" fmla="*/ 122783 w 163710"/>
                <a:gd name="connsiteY19" fmla="*/ 140791 h 180082"/>
                <a:gd name="connsiteX20" fmla="*/ 93315 w 163710"/>
                <a:gd name="connsiteY20" fmla="*/ 148977 h 180082"/>
                <a:gd name="connsiteX21" fmla="*/ 72033 w 163710"/>
                <a:gd name="connsiteY21" fmla="*/ 144066 h 180082"/>
                <a:gd name="connsiteX22" fmla="*/ 54025 w 163710"/>
                <a:gd name="connsiteY22" fmla="*/ 132606 h 180082"/>
                <a:gd name="connsiteX23" fmla="*/ 42565 w 163710"/>
                <a:gd name="connsiteY23" fmla="*/ 114598 h 180082"/>
                <a:gd name="connsiteX24" fmla="*/ 37654 w 163710"/>
                <a:gd name="connsiteY24" fmla="*/ 93315 h 180082"/>
                <a:gd name="connsiteX25" fmla="*/ 40928 w 163710"/>
                <a:gd name="connsiteY25" fmla="*/ 75307 h 180082"/>
                <a:gd name="connsiteX26" fmla="*/ 45839 w 163710"/>
                <a:gd name="connsiteY26" fmla="*/ 58936 h 18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3710" h="180082">
                  <a:moveTo>
                    <a:pt x="45839" y="58936"/>
                  </a:moveTo>
                  <a:cubicBezTo>
                    <a:pt x="49113" y="54025"/>
                    <a:pt x="54025" y="50750"/>
                    <a:pt x="58936" y="47476"/>
                  </a:cubicBezTo>
                  <a:cubicBezTo>
                    <a:pt x="63847" y="44202"/>
                    <a:pt x="68759" y="40928"/>
                    <a:pt x="75307" y="39291"/>
                  </a:cubicBezTo>
                  <a:lnTo>
                    <a:pt x="112961" y="1637"/>
                  </a:lnTo>
                  <a:cubicBezTo>
                    <a:pt x="109686" y="0"/>
                    <a:pt x="106412" y="0"/>
                    <a:pt x="103138" y="0"/>
                  </a:cubicBezTo>
                  <a:cubicBezTo>
                    <a:pt x="99864" y="0"/>
                    <a:pt x="96589" y="0"/>
                    <a:pt x="91678" y="0"/>
                  </a:cubicBezTo>
                  <a:cubicBezTo>
                    <a:pt x="78581" y="0"/>
                    <a:pt x="67121" y="3274"/>
                    <a:pt x="55662" y="8186"/>
                  </a:cubicBezTo>
                  <a:cubicBezTo>
                    <a:pt x="44202" y="13097"/>
                    <a:pt x="34379" y="19645"/>
                    <a:pt x="26194" y="27831"/>
                  </a:cubicBezTo>
                  <a:cubicBezTo>
                    <a:pt x="18008" y="36016"/>
                    <a:pt x="11460" y="45839"/>
                    <a:pt x="6548" y="57299"/>
                  </a:cubicBezTo>
                  <a:cubicBezTo>
                    <a:pt x="1637" y="68759"/>
                    <a:pt x="0" y="80218"/>
                    <a:pt x="0" y="93315"/>
                  </a:cubicBezTo>
                  <a:cubicBezTo>
                    <a:pt x="0" y="106412"/>
                    <a:pt x="1637" y="117872"/>
                    <a:pt x="6548" y="129332"/>
                  </a:cubicBezTo>
                  <a:cubicBezTo>
                    <a:pt x="11460" y="140791"/>
                    <a:pt x="18008" y="150614"/>
                    <a:pt x="26194" y="158800"/>
                  </a:cubicBezTo>
                  <a:cubicBezTo>
                    <a:pt x="34379" y="166985"/>
                    <a:pt x="44202" y="173534"/>
                    <a:pt x="55662" y="178445"/>
                  </a:cubicBezTo>
                  <a:cubicBezTo>
                    <a:pt x="67121" y="183356"/>
                    <a:pt x="78581" y="184993"/>
                    <a:pt x="91678" y="184993"/>
                  </a:cubicBezTo>
                  <a:cubicBezTo>
                    <a:pt x="99864" y="184993"/>
                    <a:pt x="108049" y="183356"/>
                    <a:pt x="117872" y="181719"/>
                  </a:cubicBezTo>
                  <a:cubicBezTo>
                    <a:pt x="126057" y="178445"/>
                    <a:pt x="134243" y="175171"/>
                    <a:pt x="140791" y="171896"/>
                  </a:cubicBezTo>
                  <a:cubicBezTo>
                    <a:pt x="147340" y="168622"/>
                    <a:pt x="153888" y="162074"/>
                    <a:pt x="160437" y="155525"/>
                  </a:cubicBezTo>
                  <a:cubicBezTo>
                    <a:pt x="166985" y="148977"/>
                    <a:pt x="171896" y="142429"/>
                    <a:pt x="175171" y="134243"/>
                  </a:cubicBezTo>
                  <a:lnTo>
                    <a:pt x="142429" y="117872"/>
                  </a:lnTo>
                  <a:cubicBezTo>
                    <a:pt x="137517" y="127695"/>
                    <a:pt x="130969" y="134243"/>
                    <a:pt x="122783" y="140791"/>
                  </a:cubicBezTo>
                  <a:cubicBezTo>
                    <a:pt x="114598" y="145703"/>
                    <a:pt x="104775" y="148977"/>
                    <a:pt x="93315" y="148977"/>
                  </a:cubicBezTo>
                  <a:cubicBezTo>
                    <a:pt x="85130" y="148977"/>
                    <a:pt x="78581" y="147340"/>
                    <a:pt x="72033" y="144066"/>
                  </a:cubicBezTo>
                  <a:cubicBezTo>
                    <a:pt x="65484" y="140791"/>
                    <a:pt x="58936" y="137517"/>
                    <a:pt x="54025" y="132606"/>
                  </a:cubicBezTo>
                  <a:cubicBezTo>
                    <a:pt x="49113" y="127695"/>
                    <a:pt x="44202" y="121146"/>
                    <a:pt x="42565" y="114598"/>
                  </a:cubicBezTo>
                  <a:cubicBezTo>
                    <a:pt x="39291" y="108049"/>
                    <a:pt x="37654" y="99864"/>
                    <a:pt x="37654" y="93315"/>
                  </a:cubicBezTo>
                  <a:cubicBezTo>
                    <a:pt x="37654" y="86767"/>
                    <a:pt x="39291" y="81855"/>
                    <a:pt x="40928" y="75307"/>
                  </a:cubicBezTo>
                  <a:cubicBezTo>
                    <a:pt x="39291" y="68759"/>
                    <a:pt x="40928" y="62210"/>
                    <a:pt x="45839" y="58936"/>
                  </a:cubicBezTo>
                  <a:close/>
                </a:path>
              </a:pathLst>
            </a:custGeom>
            <a:solidFill>
              <a:srgbClr val="939393"/>
            </a:solidFill>
            <a:ln w="163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73EB67E-690E-4A48-8B98-EF3E42F36CD5}"/>
                </a:ext>
              </a:extLst>
            </p:cNvPr>
            <p:cNvSpPr/>
            <p:nvPr/>
          </p:nvSpPr>
          <p:spPr>
            <a:xfrm>
              <a:off x="675648" y="2838425"/>
              <a:ext cx="260971" cy="269670"/>
            </a:xfrm>
            <a:custGeom>
              <a:avLst/>
              <a:gdLst>
                <a:gd name="connsiteX0" fmla="*/ 430560 w 491132"/>
                <a:gd name="connsiteY0" fmla="*/ 415826 h 507503"/>
                <a:gd name="connsiteX1" fmla="*/ 383084 w 491132"/>
                <a:gd name="connsiteY1" fmla="*/ 456754 h 507503"/>
                <a:gd name="connsiteX2" fmla="*/ 325785 w 491132"/>
                <a:gd name="connsiteY2" fmla="*/ 482947 h 507503"/>
                <a:gd name="connsiteX3" fmla="*/ 261938 w 491132"/>
                <a:gd name="connsiteY3" fmla="*/ 491133 h 507503"/>
                <a:gd name="connsiteX4" fmla="*/ 201364 w 491132"/>
                <a:gd name="connsiteY4" fmla="*/ 482947 h 507503"/>
                <a:gd name="connsiteX5" fmla="*/ 147340 w 491132"/>
                <a:gd name="connsiteY5" fmla="*/ 460028 h 507503"/>
                <a:gd name="connsiteX6" fmla="*/ 101501 w 491132"/>
                <a:gd name="connsiteY6" fmla="*/ 424011 h 507503"/>
                <a:gd name="connsiteX7" fmla="*/ 65484 w 491132"/>
                <a:gd name="connsiteY7" fmla="*/ 378172 h 507503"/>
                <a:gd name="connsiteX8" fmla="*/ 42565 w 491132"/>
                <a:gd name="connsiteY8" fmla="*/ 324148 h 507503"/>
                <a:gd name="connsiteX9" fmla="*/ 32742 w 491132"/>
                <a:gd name="connsiteY9" fmla="*/ 261938 h 507503"/>
                <a:gd name="connsiteX10" fmla="*/ 40928 w 491132"/>
                <a:gd name="connsiteY10" fmla="*/ 201364 h 507503"/>
                <a:gd name="connsiteX11" fmla="*/ 63847 w 491132"/>
                <a:gd name="connsiteY11" fmla="*/ 147340 h 507503"/>
                <a:gd name="connsiteX12" fmla="*/ 99864 w 491132"/>
                <a:gd name="connsiteY12" fmla="*/ 101501 h 507503"/>
                <a:gd name="connsiteX13" fmla="*/ 145703 w 491132"/>
                <a:gd name="connsiteY13" fmla="*/ 63847 h 507503"/>
                <a:gd name="connsiteX14" fmla="*/ 199727 w 491132"/>
                <a:gd name="connsiteY14" fmla="*/ 40928 h 507503"/>
                <a:gd name="connsiteX15" fmla="*/ 261938 w 491132"/>
                <a:gd name="connsiteY15" fmla="*/ 32742 h 507503"/>
                <a:gd name="connsiteX16" fmla="*/ 325785 w 491132"/>
                <a:gd name="connsiteY16" fmla="*/ 42565 h 507503"/>
                <a:gd name="connsiteX17" fmla="*/ 384721 w 491132"/>
                <a:gd name="connsiteY17" fmla="*/ 68759 h 507503"/>
                <a:gd name="connsiteX18" fmla="*/ 409277 w 491132"/>
                <a:gd name="connsiteY18" fmla="*/ 45839 h 507503"/>
                <a:gd name="connsiteX19" fmla="*/ 338882 w 491132"/>
                <a:gd name="connsiteY19" fmla="*/ 11460 h 507503"/>
                <a:gd name="connsiteX20" fmla="*/ 261938 w 491132"/>
                <a:gd name="connsiteY20" fmla="*/ 0 h 507503"/>
                <a:gd name="connsiteX21" fmla="*/ 191542 w 491132"/>
                <a:gd name="connsiteY21" fmla="*/ 9823 h 507503"/>
                <a:gd name="connsiteX22" fmla="*/ 129332 w 491132"/>
                <a:gd name="connsiteY22" fmla="*/ 36016 h 507503"/>
                <a:gd name="connsiteX23" fmla="*/ 76944 w 491132"/>
                <a:gd name="connsiteY23" fmla="*/ 76944 h 507503"/>
                <a:gd name="connsiteX24" fmla="*/ 36016 w 491132"/>
                <a:gd name="connsiteY24" fmla="*/ 129332 h 507503"/>
                <a:gd name="connsiteX25" fmla="*/ 9823 w 491132"/>
                <a:gd name="connsiteY25" fmla="*/ 193179 h 507503"/>
                <a:gd name="connsiteX26" fmla="*/ 0 w 491132"/>
                <a:gd name="connsiteY26" fmla="*/ 261938 h 507503"/>
                <a:gd name="connsiteX27" fmla="*/ 9823 w 491132"/>
                <a:gd name="connsiteY27" fmla="*/ 330696 h 507503"/>
                <a:gd name="connsiteX28" fmla="*/ 36016 w 491132"/>
                <a:gd name="connsiteY28" fmla="*/ 392906 h 507503"/>
                <a:gd name="connsiteX29" fmla="*/ 76944 w 491132"/>
                <a:gd name="connsiteY29" fmla="*/ 445294 h 507503"/>
                <a:gd name="connsiteX30" fmla="*/ 129332 w 491132"/>
                <a:gd name="connsiteY30" fmla="*/ 486222 h 507503"/>
                <a:gd name="connsiteX31" fmla="*/ 191542 w 491132"/>
                <a:gd name="connsiteY31" fmla="*/ 512415 h 507503"/>
                <a:gd name="connsiteX32" fmla="*/ 261938 w 491132"/>
                <a:gd name="connsiteY32" fmla="*/ 522238 h 507503"/>
                <a:gd name="connsiteX33" fmla="*/ 333970 w 491132"/>
                <a:gd name="connsiteY33" fmla="*/ 512415 h 507503"/>
                <a:gd name="connsiteX34" fmla="*/ 399455 w 491132"/>
                <a:gd name="connsiteY34" fmla="*/ 482947 h 507503"/>
                <a:gd name="connsiteX35" fmla="*/ 455116 w 491132"/>
                <a:gd name="connsiteY35" fmla="*/ 437108 h 507503"/>
                <a:gd name="connsiteX36" fmla="*/ 496044 w 491132"/>
                <a:gd name="connsiteY36" fmla="*/ 376535 h 507503"/>
                <a:gd name="connsiteX37" fmla="*/ 466576 w 491132"/>
                <a:gd name="connsiteY37" fmla="*/ 361801 h 507503"/>
                <a:gd name="connsiteX38" fmla="*/ 430560 w 491132"/>
                <a:gd name="connsiteY38" fmla="*/ 415826 h 507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91132" h="507503">
                  <a:moveTo>
                    <a:pt x="430560" y="415826"/>
                  </a:moveTo>
                  <a:cubicBezTo>
                    <a:pt x="415826" y="432197"/>
                    <a:pt x="399455" y="445294"/>
                    <a:pt x="383084" y="456754"/>
                  </a:cubicBezTo>
                  <a:cubicBezTo>
                    <a:pt x="365075" y="468213"/>
                    <a:pt x="345430" y="476399"/>
                    <a:pt x="325785" y="482947"/>
                  </a:cubicBezTo>
                  <a:cubicBezTo>
                    <a:pt x="304502" y="487859"/>
                    <a:pt x="283220" y="491133"/>
                    <a:pt x="261938" y="491133"/>
                  </a:cubicBezTo>
                  <a:cubicBezTo>
                    <a:pt x="240655" y="491133"/>
                    <a:pt x="221010" y="487859"/>
                    <a:pt x="201364" y="482947"/>
                  </a:cubicBezTo>
                  <a:cubicBezTo>
                    <a:pt x="181719" y="478036"/>
                    <a:pt x="163711" y="469850"/>
                    <a:pt x="147340" y="460028"/>
                  </a:cubicBezTo>
                  <a:cubicBezTo>
                    <a:pt x="130969" y="450205"/>
                    <a:pt x="114598" y="438745"/>
                    <a:pt x="101501" y="424011"/>
                  </a:cubicBezTo>
                  <a:cubicBezTo>
                    <a:pt x="88404" y="409277"/>
                    <a:pt x="75307" y="394543"/>
                    <a:pt x="65484" y="378172"/>
                  </a:cubicBezTo>
                  <a:cubicBezTo>
                    <a:pt x="55662" y="361801"/>
                    <a:pt x="47476" y="342156"/>
                    <a:pt x="42565" y="324148"/>
                  </a:cubicBezTo>
                  <a:cubicBezTo>
                    <a:pt x="36016" y="302865"/>
                    <a:pt x="32742" y="283220"/>
                    <a:pt x="32742" y="261938"/>
                  </a:cubicBezTo>
                  <a:cubicBezTo>
                    <a:pt x="32742" y="240655"/>
                    <a:pt x="36016" y="221010"/>
                    <a:pt x="40928" y="201364"/>
                  </a:cubicBezTo>
                  <a:cubicBezTo>
                    <a:pt x="45839" y="181719"/>
                    <a:pt x="54025" y="163711"/>
                    <a:pt x="63847" y="147340"/>
                  </a:cubicBezTo>
                  <a:cubicBezTo>
                    <a:pt x="73670" y="130969"/>
                    <a:pt x="85130" y="114598"/>
                    <a:pt x="99864" y="101501"/>
                  </a:cubicBezTo>
                  <a:cubicBezTo>
                    <a:pt x="114598" y="86767"/>
                    <a:pt x="129332" y="73670"/>
                    <a:pt x="145703" y="63847"/>
                  </a:cubicBezTo>
                  <a:cubicBezTo>
                    <a:pt x="162074" y="54025"/>
                    <a:pt x="181719" y="45839"/>
                    <a:pt x="199727" y="40928"/>
                  </a:cubicBezTo>
                  <a:cubicBezTo>
                    <a:pt x="221010" y="36016"/>
                    <a:pt x="240655" y="32742"/>
                    <a:pt x="261938" y="32742"/>
                  </a:cubicBezTo>
                  <a:cubicBezTo>
                    <a:pt x="283220" y="32742"/>
                    <a:pt x="304502" y="36016"/>
                    <a:pt x="325785" y="42565"/>
                  </a:cubicBezTo>
                  <a:cubicBezTo>
                    <a:pt x="347067" y="49113"/>
                    <a:pt x="366713" y="57299"/>
                    <a:pt x="384721" y="68759"/>
                  </a:cubicBezTo>
                  <a:lnTo>
                    <a:pt x="409277" y="45839"/>
                  </a:lnTo>
                  <a:cubicBezTo>
                    <a:pt x="387995" y="31105"/>
                    <a:pt x="363438" y="19645"/>
                    <a:pt x="338882" y="11460"/>
                  </a:cubicBezTo>
                  <a:cubicBezTo>
                    <a:pt x="314325" y="3274"/>
                    <a:pt x="288131" y="0"/>
                    <a:pt x="261938" y="0"/>
                  </a:cubicBezTo>
                  <a:cubicBezTo>
                    <a:pt x="237381" y="0"/>
                    <a:pt x="214461" y="3274"/>
                    <a:pt x="191542" y="9823"/>
                  </a:cubicBezTo>
                  <a:cubicBezTo>
                    <a:pt x="170259" y="16371"/>
                    <a:pt x="148977" y="24557"/>
                    <a:pt x="129332" y="36016"/>
                  </a:cubicBezTo>
                  <a:cubicBezTo>
                    <a:pt x="109686" y="47476"/>
                    <a:pt x="93315" y="60573"/>
                    <a:pt x="76944" y="76944"/>
                  </a:cubicBezTo>
                  <a:cubicBezTo>
                    <a:pt x="60573" y="93315"/>
                    <a:pt x="47476" y="111323"/>
                    <a:pt x="36016" y="129332"/>
                  </a:cubicBezTo>
                  <a:cubicBezTo>
                    <a:pt x="24557" y="148977"/>
                    <a:pt x="16371" y="170259"/>
                    <a:pt x="9823" y="193179"/>
                  </a:cubicBezTo>
                  <a:cubicBezTo>
                    <a:pt x="3274" y="214461"/>
                    <a:pt x="0" y="237381"/>
                    <a:pt x="0" y="261938"/>
                  </a:cubicBezTo>
                  <a:cubicBezTo>
                    <a:pt x="0" y="286494"/>
                    <a:pt x="3274" y="309414"/>
                    <a:pt x="9823" y="330696"/>
                  </a:cubicBezTo>
                  <a:cubicBezTo>
                    <a:pt x="16371" y="353616"/>
                    <a:pt x="24557" y="373261"/>
                    <a:pt x="36016" y="392906"/>
                  </a:cubicBezTo>
                  <a:cubicBezTo>
                    <a:pt x="47476" y="412552"/>
                    <a:pt x="60573" y="430560"/>
                    <a:pt x="76944" y="445294"/>
                  </a:cubicBezTo>
                  <a:cubicBezTo>
                    <a:pt x="93315" y="461665"/>
                    <a:pt x="111323" y="474762"/>
                    <a:pt x="129332" y="486222"/>
                  </a:cubicBezTo>
                  <a:cubicBezTo>
                    <a:pt x="148977" y="497681"/>
                    <a:pt x="170259" y="505867"/>
                    <a:pt x="191542" y="512415"/>
                  </a:cubicBezTo>
                  <a:cubicBezTo>
                    <a:pt x="214461" y="518964"/>
                    <a:pt x="237381" y="522238"/>
                    <a:pt x="261938" y="522238"/>
                  </a:cubicBezTo>
                  <a:cubicBezTo>
                    <a:pt x="286494" y="522238"/>
                    <a:pt x="311051" y="518964"/>
                    <a:pt x="333970" y="512415"/>
                  </a:cubicBezTo>
                  <a:cubicBezTo>
                    <a:pt x="356890" y="505867"/>
                    <a:pt x="379809" y="496044"/>
                    <a:pt x="399455" y="482947"/>
                  </a:cubicBezTo>
                  <a:cubicBezTo>
                    <a:pt x="419100" y="469850"/>
                    <a:pt x="438745" y="455116"/>
                    <a:pt x="455116" y="437108"/>
                  </a:cubicBezTo>
                  <a:cubicBezTo>
                    <a:pt x="471488" y="419100"/>
                    <a:pt x="484584" y="399455"/>
                    <a:pt x="496044" y="376535"/>
                  </a:cubicBezTo>
                  <a:lnTo>
                    <a:pt x="466576" y="361801"/>
                  </a:lnTo>
                  <a:cubicBezTo>
                    <a:pt x="456754" y="383084"/>
                    <a:pt x="445294" y="401092"/>
                    <a:pt x="430560" y="415826"/>
                  </a:cubicBezTo>
                  <a:close/>
                </a:path>
              </a:pathLst>
            </a:custGeom>
            <a:solidFill>
              <a:srgbClr val="E6E6E6"/>
            </a:solidFill>
            <a:ln w="163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B24A766-B4D8-4C1E-89D2-8D64AD49C3B1}"/>
                </a:ext>
              </a:extLst>
            </p:cNvPr>
            <p:cNvSpPr/>
            <p:nvPr/>
          </p:nvSpPr>
          <p:spPr>
            <a:xfrm>
              <a:off x="718273" y="2881050"/>
              <a:ext cx="182680" cy="191378"/>
            </a:xfrm>
            <a:custGeom>
              <a:avLst/>
              <a:gdLst>
                <a:gd name="connsiteX0" fmla="*/ 243929 w 343792"/>
                <a:gd name="connsiteY0" fmla="*/ 50750 h 360164"/>
                <a:gd name="connsiteX1" fmla="*/ 271760 w 343792"/>
                <a:gd name="connsiteY1" fmla="*/ 22920 h 360164"/>
                <a:gd name="connsiteX2" fmla="*/ 229195 w 343792"/>
                <a:gd name="connsiteY2" fmla="*/ 4911 h 360164"/>
                <a:gd name="connsiteX3" fmla="*/ 181719 w 343792"/>
                <a:gd name="connsiteY3" fmla="*/ 0 h 360164"/>
                <a:gd name="connsiteX4" fmla="*/ 132606 w 343792"/>
                <a:gd name="connsiteY4" fmla="*/ 6548 h 360164"/>
                <a:gd name="connsiteX5" fmla="*/ 88404 w 343792"/>
                <a:gd name="connsiteY5" fmla="*/ 24557 h 360164"/>
                <a:gd name="connsiteX6" fmla="*/ 52388 w 343792"/>
                <a:gd name="connsiteY6" fmla="*/ 52388 h 360164"/>
                <a:gd name="connsiteX7" fmla="*/ 24557 w 343792"/>
                <a:gd name="connsiteY7" fmla="*/ 88404 h 360164"/>
                <a:gd name="connsiteX8" fmla="*/ 6548 w 343792"/>
                <a:gd name="connsiteY8" fmla="*/ 132606 h 360164"/>
                <a:gd name="connsiteX9" fmla="*/ 0 w 343792"/>
                <a:gd name="connsiteY9" fmla="*/ 181719 h 360164"/>
                <a:gd name="connsiteX10" fmla="*/ 6548 w 343792"/>
                <a:gd name="connsiteY10" fmla="*/ 230832 h 360164"/>
                <a:gd name="connsiteX11" fmla="*/ 24557 w 343792"/>
                <a:gd name="connsiteY11" fmla="*/ 275034 h 360164"/>
                <a:gd name="connsiteX12" fmla="*/ 52388 w 343792"/>
                <a:gd name="connsiteY12" fmla="*/ 311051 h 360164"/>
                <a:gd name="connsiteX13" fmla="*/ 88404 w 343792"/>
                <a:gd name="connsiteY13" fmla="*/ 338882 h 360164"/>
                <a:gd name="connsiteX14" fmla="*/ 132606 w 343792"/>
                <a:gd name="connsiteY14" fmla="*/ 356890 h 360164"/>
                <a:gd name="connsiteX15" fmla="*/ 181719 w 343792"/>
                <a:gd name="connsiteY15" fmla="*/ 363438 h 360164"/>
                <a:gd name="connsiteX16" fmla="*/ 232470 w 343792"/>
                <a:gd name="connsiteY16" fmla="*/ 356890 h 360164"/>
                <a:gd name="connsiteX17" fmla="*/ 278309 w 343792"/>
                <a:gd name="connsiteY17" fmla="*/ 337245 h 360164"/>
                <a:gd name="connsiteX18" fmla="*/ 315962 w 343792"/>
                <a:gd name="connsiteY18" fmla="*/ 306139 h 360164"/>
                <a:gd name="connsiteX19" fmla="*/ 345430 w 343792"/>
                <a:gd name="connsiteY19" fmla="*/ 265212 h 360164"/>
                <a:gd name="connsiteX20" fmla="*/ 312688 w 343792"/>
                <a:gd name="connsiteY20" fmla="*/ 248841 h 360164"/>
                <a:gd name="connsiteX21" fmla="*/ 289768 w 343792"/>
                <a:gd name="connsiteY21" fmla="*/ 281583 h 360164"/>
                <a:gd name="connsiteX22" fmla="*/ 258663 w 343792"/>
                <a:gd name="connsiteY22" fmla="*/ 307777 h 360164"/>
                <a:gd name="connsiteX23" fmla="*/ 222647 w 343792"/>
                <a:gd name="connsiteY23" fmla="*/ 324148 h 360164"/>
                <a:gd name="connsiteX24" fmla="*/ 183356 w 343792"/>
                <a:gd name="connsiteY24" fmla="*/ 330696 h 360164"/>
                <a:gd name="connsiteX25" fmla="*/ 126057 w 343792"/>
                <a:gd name="connsiteY25" fmla="*/ 319236 h 360164"/>
                <a:gd name="connsiteX26" fmla="*/ 80218 w 343792"/>
                <a:gd name="connsiteY26" fmla="*/ 288131 h 360164"/>
                <a:gd name="connsiteX27" fmla="*/ 49113 w 343792"/>
                <a:gd name="connsiteY27" fmla="*/ 242292 h 360164"/>
                <a:gd name="connsiteX28" fmla="*/ 37654 w 343792"/>
                <a:gd name="connsiteY28" fmla="*/ 184993 h 360164"/>
                <a:gd name="connsiteX29" fmla="*/ 49113 w 343792"/>
                <a:gd name="connsiteY29" fmla="*/ 127695 h 360164"/>
                <a:gd name="connsiteX30" fmla="*/ 80218 w 343792"/>
                <a:gd name="connsiteY30" fmla="*/ 81855 h 360164"/>
                <a:gd name="connsiteX31" fmla="*/ 126057 w 343792"/>
                <a:gd name="connsiteY31" fmla="*/ 50750 h 360164"/>
                <a:gd name="connsiteX32" fmla="*/ 183356 w 343792"/>
                <a:gd name="connsiteY32" fmla="*/ 39291 h 360164"/>
                <a:gd name="connsiteX33" fmla="*/ 214461 w 343792"/>
                <a:gd name="connsiteY33" fmla="*/ 42565 h 360164"/>
                <a:gd name="connsiteX34" fmla="*/ 243929 w 343792"/>
                <a:gd name="connsiteY34" fmla="*/ 50750 h 36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3792" h="360164">
                  <a:moveTo>
                    <a:pt x="243929" y="50750"/>
                  </a:moveTo>
                  <a:lnTo>
                    <a:pt x="271760" y="22920"/>
                  </a:lnTo>
                  <a:cubicBezTo>
                    <a:pt x="258663" y="14734"/>
                    <a:pt x="243929" y="9823"/>
                    <a:pt x="229195" y="4911"/>
                  </a:cubicBezTo>
                  <a:cubicBezTo>
                    <a:pt x="214461" y="0"/>
                    <a:pt x="196453" y="0"/>
                    <a:pt x="181719" y="0"/>
                  </a:cubicBezTo>
                  <a:cubicBezTo>
                    <a:pt x="165348" y="0"/>
                    <a:pt x="148977" y="1637"/>
                    <a:pt x="132606" y="6548"/>
                  </a:cubicBezTo>
                  <a:cubicBezTo>
                    <a:pt x="117872" y="11460"/>
                    <a:pt x="103138" y="16371"/>
                    <a:pt x="88404" y="24557"/>
                  </a:cubicBezTo>
                  <a:cubicBezTo>
                    <a:pt x="76944" y="32742"/>
                    <a:pt x="63847" y="42565"/>
                    <a:pt x="52388" y="52388"/>
                  </a:cubicBezTo>
                  <a:cubicBezTo>
                    <a:pt x="40928" y="62210"/>
                    <a:pt x="31105" y="75307"/>
                    <a:pt x="24557" y="88404"/>
                  </a:cubicBezTo>
                  <a:cubicBezTo>
                    <a:pt x="18008" y="101501"/>
                    <a:pt x="9823" y="117872"/>
                    <a:pt x="6548" y="132606"/>
                  </a:cubicBezTo>
                  <a:cubicBezTo>
                    <a:pt x="3274" y="147340"/>
                    <a:pt x="0" y="165348"/>
                    <a:pt x="0" y="181719"/>
                  </a:cubicBezTo>
                  <a:cubicBezTo>
                    <a:pt x="0" y="198090"/>
                    <a:pt x="1637" y="214461"/>
                    <a:pt x="6548" y="230832"/>
                  </a:cubicBezTo>
                  <a:cubicBezTo>
                    <a:pt x="11460" y="247204"/>
                    <a:pt x="16371" y="260300"/>
                    <a:pt x="24557" y="275034"/>
                  </a:cubicBezTo>
                  <a:cubicBezTo>
                    <a:pt x="32742" y="289768"/>
                    <a:pt x="42565" y="301228"/>
                    <a:pt x="52388" y="311051"/>
                  </a:cubicBezTo>
                  <a:cubicBezTo>
                    <a:pt x="62210" y="320873"/>
                    <a:pt x="75307" y="332333"/>
                    <a:pt x="88404" y="338882"/>
                  </a:cubicBezTo>
                  <a:cubicBezTo>
                    <a:pt x="101501" y="347067"/>
                    <a:pt x="116235" y="353616"/>
                    <a:pt x="132606" y="356890"/>
                  </a:cubicBezTo>
                  <a:cubicBezTo>
                    <a:pt x="147340" y="361801"/>
                    <a:pt x="163711" y="363438"/>
                    <a:pt x="181719" y="363438"/>
                  </a:cubicBezTo>
                  <a:cubicBezTo>
                    <a:pt x="199727" y="363438"/>
                    <a:pt x="216098" y="361801"/>
                    <a:pt x="232470" y="356890"/>
                  </a:cubicBezTo>
                  <a:cubicBezTo>
                    <a:pt x="248841" y="351979"/>
                    <a:pt x="263575" y="345430"/>
                    <a:pt x="278309" y="337245"/>
                  </a:cubicBezTo>
                  <a:cubicBezTo>
                    <a:pt x="293043" y="329059"/>
                    <a:pt x="304502" y="317599"/>
                    <a:pt x="315962" y="306139"/>
                  </a:cubicBezTo>
                  <a:cubicBezTo>
                    <a:pt x="327422" y="293043"/>
                    <a:pt x="337245" y="279946"/>
                    <a:pt x="345430" y="265212"/>
                  </a:cubicBezTo>
                  <a:lnTo>
                    <a:pt x="312688" y="248841"/>
                  </a:lnTo>
                  <a:cubicBezTo>
                    <a:pt x="306139" y="261938"/>
                    <a:pt x="299591" y="271760"/>
                    <a:pt x="289768" y="281583"/>
                  </a:cubicBezTo>
                  <a:cubicBezTo>
                    <a:pt x="279946" y="291405"/>
                    <a:pt x="270123" y="299591"/>
                    <a:pt x="258663" y="307777"/>
                  </a:cubicBezTo>
                  <a:cubicBezTo>
                    <a:pt x="247204" y="314325"/>
                    <a:pt x="235744" y="320873"/>
                    <a:pt x="222647" y="324148"/>
                  </a:cubicBezTo>
                  <a:cubicBezTo>
                    <a:pt x="209550" y="327422"/>
                    <a:pt x="196453" y="330696"/>
                    <a:pt x="183356" y="330696"/>
                  </a:cubicBezTo>
                  <a:cubicBezTo>
                    <a:pt x="163711" y="330696"/>
                    <a:pt x="144066" y="327422"/>
                    <a:pt x="126057" y="319236"/>
                  </a:cubicBezTo>
                  <a:cubicBezTo>
                    <a:pt x="108049" y="311051"/>
                    <a:pt x="93315" y="301228"/>
                    <a:pt x="80218" y="288131"/>
                  </a:cubicBezTo>
                  <a:cubicBezTo>
                    <a:pt x="67121" y="275034"/>
                    <a:pt x="57299" y="258663"/>
                    <a:pt x="49113" y="242292"/>
                  </a:cubicBezTo>
                  <a:cubicBezTo>
                    <a:pt x="40928" y="224284"/>
                    <a:pt x="37654" y="206276"/>
                    <a:pt x="37654" y="184993"/>
                  </a:cubicBezTo>
                  <a:cubicBezTo>
                    <a:pt x="37654" y="163711"/>
                    <a:pt x="40928" y="145703"/>
                    <a:pt x="49113" y="127695"/>
                  </a:cubicBezTo>
                  <a:cubicBezTo>
                    <a:pt x="57299" y="109686"/>
                    <a:pt x="67121" y="94952"/>
                    <a:pt x="80218" y="81855"/>
                  </a:cubicBezTo>
                  <a:cubicBezTo>
                    <a:pt x="93315" y="68759"/>
                    <a:pt x="109686" y="58936"/>
                    <a:pt x="126057" y="50750"/>
                  </a:cubicBezTo>
                  <a:cubicBezTo>
                    <a:pt x="142429" y="42565"/>
                    <a:pt x="162074" y="39291"/>
                    <a:pt x="183356" y="39291"/>
                  </a:cubicBezTo>
                  <a:cubicBezTo>
                    <a:pt x="194816" y="39291"/>
                    <a:pt x="204639" y="40928"/>
                    <a:pt x="214461" y="42565"/>
                  </a:cubicBezTo>
                  <a:cubicBezTo>
                    <a:pt x="222647" y="42565"/>
                    <a:pt x="234107" y="45839"/>
                    <a:pt x="243929" y="50750"/>
                  </a:cubicBezTo>
                  <a:close/>
                </a:path>
              </a:pathLst>
            </a:custGeom>
            <a:solidFill>
              <a:srgbClr val="C2C2C2"/>
            </a:solidFill>
            <a:ln w="163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1D40AAA-B345-4D69-869D-95896D488C2F}"/>
                </a:ext>
              </a:extLst>
            </p:cNvPr>
            <p:cNvSpPr/>
            <p:nvPr/>
          </p:nvSpPr>
          <p:spPr>
            <a:xfrm>
              <a:off x="806133" y="2838425"/>
              <a:ext cx="147884" cy="147884"/>
            </a:xfrm>
            <a:custGeom>
              <a:avLst/>
              <a:gdLst>
                <a:gd name="connsiteX0" fmla="*/ 261938 w 278308"/>
                <a:gd name="connsiteY0" fmla="*/ 0 h 278308"/>
                <a:gd name="connsiteX1" fmla="*/ 250478 w 278308"/>
                <a:gd name="connsiteY1" fmla="*/ 4911 h 278308"/>
                <a:gd name="connsiteX2" fmla="*/ 4911 w 278308"/>
                <a:gd name="connsiteY2" fmla="*/ 250478 h 278308"/>
                <a:gd name="connsiteX3" fmla="*/ 0 w 278308"/>
                <a:gd name="connsiteY3" fmla="*/ 261938 h 278308"/>
                <a:gd name="connsiteX4" fmla="*/ 4911 w 278308"/>
                <a:gd name="connsiteY4" fmla="*/ 273397 h 278308"/>
                <a:gd name="connsiteX5" fmla="*/ 16371 w 278308"/>
                <a:gd name="connsiteY5" fmla="*/ 278309 h 278308"/>
                <a:gd name="connsiteX6" fmla="*/ 27831 w 278308"/>
                <a:gd name="connsiteY6" fmla="*/ 273397 h 278308"/>
                <a:gd name="connsiteX7" fmla="*/ 273397 w 278308"/>
                <a:gd name="connsiteY7" fmla="*/ 27831 h 278308"/>
                <a:gd name="connsiteX8" fmla="*/ 278309 w 278308"/>
                <a:gd name="connsiteY8" fmla="*/ 16371 h 278308"/>
                <a:gd name="connsiteX9" fmla="*/ 273397 w 278308"/>
                <a:gd name="connsiteY9" fmla="*/ 4911 h 278308"/>
                <a:gd name="connsiteX10" fmla="*/ 261938 w 278308"/>
                <a:gd name="connsiteY10" fmla="*/ 0 h 278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308" h="278308">
                  <a:moveTo>
                    <a:pt x="261938" y="0"/>
                  </a:moveTo>
                  <a:cubicBezTo>
                    <a:pt x="257026" y="0"/>
                    <a:pt x="253752" y="1637"/>
                    <a:pt x="250478" y="4911"/>
                  </a:cubicBezTo>
                  <a:lnTo>
                    <a:pt x="4911" y="250478"/>
                  </a:lnTo>
                  <a:cubicBezTo>
                    <a:pt x="1637" y="253752"/>
                    <a:pt x="0" y="257026"/>
                    <a:pt x="0" y="261938"/>
                  </a:cubicBezTo>
                  <a:cubicBezTo>
                    <a:pt x="0" y="266849"/>
                    <a:pt x="1637" y="270123"/>
                    <a:pt x="4911" y="273397"/>
                  </a:cubicBezTo>
                  <a:cubicBezTo>
                    <a:pt x="8186" y="276671"/>
                    <a:pt x="11460" y="278309"/>
                    <a:pt x="16371" y="278309"/>
                  </a:cubicBezTo>
                  <a:cubicBezTo>
                    <a:pt x="21282" y="278309"/>
                    <a:pt x="24557" y="276671"/>
                    <a:pt x="27831" y="273397"/>
                  </a:cubicBezTo>
                  <a:lnTo>
                    <a:pt x="273397" y="27831"/>
                  </a:lnTo>
                  <a:cubicBezTo>
                    <a:pt x="276671" y="24557"/>
                    <a:pt x="278309" y="21282"/>
                    <a:pt x="278309" y="16371"/>
                  </a:cubicBezTo>
                  <a:cubicBezTo>
                    <a:pt x="278309" y="11460"/>
                    <a:pt x="276671" y="8186"/>
                    <a:pt x="273397" y="4911"/>
                  </a:cubicBezTo>
                  <a:cubicBezTo>
                    <a:pt x="270123" y="1637"/>
                    <a:pt x="266849" y="0"/>
                    <a:pt x="261938" y="0"/>
                  </a:cubicBezTo>
                  <a:close/>
                </a:path>
              </a:pathLst>
            </a:custGeom>
            <a:solidFill>
              <a:srgbClr val="0078D4"/>
            </a:solidFill>
            <a:ln w="163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1" name="Oval 100" descr="news icon microsoft">
            <a:extLst>
              <a:ext uri="{FF2B5EF4-FFF2-40B4-BE49-F238E27FC236}">
                <a16:creationId xmlns:a16="http://schemas.microsoft.com/office/drawing/2014/main" id="{7F0FE04D-2B68-43D5-87B4-E3500755EE7B}"/>
              </a:ext>
            </a:extLst>
          </p:cNvPr>
          <p:cNvSpPr/>
          <p:nvPr/>
        </p:nvSpPr>
        <p:spPr>
          <a:xfrm>
            <a:off x="627123" y="3375955"/>
            <a:ext cx="417403" cy="4174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 descr="document icon ">
            <a:extLst>
              <a:ext uri="{FF2B5EF4-FFF2-40B4-BE49-F238E27FC236}">
                <a16:creationId xmlns:a16="http://schemas.microsoft.com/office/drawing/2014/main" id="{734AB361-29F3-47CA-A78F-5B6928DB1CFC}"/>
              </a:ext>
            </a:extLst>
          </p:cNvPr>
          <p:cNvSpPr/>
          <p:nvPr/>
        </p:nvSpPr>
        <p:spPr>
          <a:xfrm>
            <a:off x="627123" y="3983600"/>
            <a:ext cx="417403" cy="4174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Oval 102" descr="contact book icon microsoft">
            <a:extLst>
              <a:ext uri="{FF2B5EF4-FFF2-40B4-BE49-F238E27FC236}">
                <a16:creationId xmlns:a16="http://schemas.microsoft.com/office/drawing/2014/main" id="{DF42F2B9-C265-431D-BB8D-D99D4117A7F7}"/>
              </a:ext>
            </a:extLst>
          </p:cNvPr>
          <p:cNvSpPr/>
          <p:nvPr/>
        </p:nvSpPr>
        <p:spPr>
          <a:xfrm>
            <a:off x="627123" y="4591245"/>
            <a:ext cx="417403" cy="4174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Text Placeholder 4">
            <a:extLst>
              <a:ext uri="{FF2B5EF4-FFF2-40B4-BE49-F238E27FC236}">
                <a16:creationId xmlns:a16="http://schemas.microsoft.com/office/drawing/2014/main" id="{FE2D4AAC-08BC-413A-BD40-2D2E5DDFEFF5}"/>
              </a:ext>
            </a:extLst>
          </p:cNvPr>
          <p:cNvSpPr txBox="1">
            <a:spLocks/>
          </p:cNvSpPr>
          <p:nvPr/>
        </p:nvSpPr>
        <p:spPr>
          <a:xfrm>
            <a:off x="4459211" y="1854221"/>
            <a:ext cx="3578315" cy="2951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Add a candidate statement</a:t>
            </a:r>
          </a:p>
        </p:txBody>
      </p:sp>
      <p:sp>
        <p:nvSpPr>
          <p:cNvPr id="106" name="Text Placeholder 4">
            <a:extLst>
              <a:ext uri="{FF2B5EF4-FFF2-40B4-BE49-F238E27FC236}">
                <a16:creationId xmlns:a16="http://schemas.microsoft.com/office/drawing/2014/main" id="{211A5365-0C68-4F53-853A-587FB7FF224D}"/>
              </a:ext>
            </a:extLst>
          </p:cNvPr>
          <p:cNvSpPr txBox="1">
            <a:spLocks/>
          </p:cNvSpPr>
          <p:nvPr/>
        </p:nvSpPr>
        <p:spPr>
          <a:xfrm>
            <a:off x="4459211" y="2285422"/>
            <a:ext cx="4226605" cy="9962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Share a recent message from your candidate. Use the Text web part to format the text and make this front and center, just under the hero information.</a:t>
            </a:r>
          </a:p>
        </p:txBody>
      </p:sp>
      <p:sp>
        <p:nvSpPr>
          <p:cNvPr id="108" name="Text Placeholder 1">
            <a:extLst>
              <a:ext uri="{FF2B5EF4-FFF2-40B4-BE49-F238E27FC236}">
                <a16:creationId xmlns:a16="http://schemas.microsoft.com/office/drawing/2014/main" id="{79F3F451-0F0C-40AC-B2AA-B9852AB1DA1E}"/>
              </a:ext>
            </a:extLst>
          </p:cNvPr>
          <p:cNvSpPr txBox="1">
            <a:spLocks/>
          </p:cNvSpPr>
          <p:nvPr/>
        </p:nvSpPr>
        <p:spPr>
          <a:xfrm>
            <a:off x="4459211" y="5918179"/>
            <a:ext cx="4513026" cy="895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Learn more: </a:t>
            </a:r>
          </a:p>
          <a:p>
            <a:pPr>
              <a:spcBef>
                <a:spcPts val="600"/>
              </a:spcBef>
            </a:pPr>
            <a:r>
              <a:rPr lang="en-US" dirty="0"/>
              <a:t>aka.ms/TextWebPart </a:t>
            </a:r>
          </a:p>
        </p:txBody>
      </p:sp>
      <p:sp>
        <p:nvSpPr>
          <p:cNvPr id="148" name="Rectangle 147" descr="rectangle">
            <a:extLst>
              <a:ext uri="{FF2B5EF4-FFF2-40B4-BE49-F238E27FC236}">
                <a16:creationId xmlns:a16="http://schemas.microsoft.com/office/drawing/2014/main" id="{C3950A0C-E3E7-4F07-A670-646100729863}"/>
              </a:ext>
            </a:extLst>
          </p:cNvPr>
          <p:cNvSpPr/>
          <p:nvPr/>
        </p:nvSpPr>
        <p:spPr>
          <a:xfrm>
            <a:off x="8551392" y="3881187"/>
            <a:ext cx="1121639" cy="570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9" name="Rectangle 148" descr="rectangle">
            <a:extLst>
              <a:ext uri="{FF2B5EF4-FFF2-40B4-BE49-F238E27FC236}">
                <a16:creationId xmlns:a16="http://schemas.microsoft.com/office/drawing/2014/main" id="{628DD62E-4EE9-4168-8A83-3553FF41A28C}"/>
              </a:ext>
            </a:extLst>
          </p:cNvPr>
          <p:cNvSpPr/>
          <p:nvPr/>
        </p:nvSpPr>
        <p:spPr>
          <a:xfrm>
            <a:off x="8551392" y="3997199"/>
            <a:ext cx="98495" cy="570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8" name="Rectangle 137" descr="rectangle">
            <a:extLst>
              <a:ext uri="{FF2B5EF4-FFF2-40B4-BE49-F238E27FC236}">
                <a16:creationId xmlns:a16="http://schemas.microsoft.com/office/drawing/2014/main" id="{2DCDB78F-70C9-4AD5-AA3F-A12F61282C21}"/>
              </a:ext>
            </a:extLst>
          </p:cNvPr>
          <p:cNvSpPr/>
          <p:nvPr/>
        </p:nvSpPr>
        <p:spPr>
          <a:xfrm>
            <a:off x="7116869" y="3606327"/>
            <a:ext cx="1337332" cy="5620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39" name="Rectangle 138" descr="rectangle">
            <a:extLst>
              <a:ext uri="{FF2B5EF4-FFF2-40B4-BE49-F238E27FC236}">
                <a16:creationId xmlns:a16="http://schemas.microsoft.com/office/drawing/2014/main" id="{130C4FA9-F9A6-42DB-97C1-CCD805306649}"/>
              </a:ext>
            </a:extLst>
          </p:cNvPr>
          <p:cNvSpPr/>
          <p:nvPr/>
        </p:nvSpPr>
        <p:spPr>
          <a:xfrm>
            <a:off x="7214060" y="3881187"/>
            <a:ext cx="1121639" cy="570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0" name="Rectangle 139" descr="rectangle">
            <a:extLst>
              <a:ext uri="{FF2B5EF4-FFF2-40B4-BE49-F238E27FC236}">
                <a16:creationId xmlns:a16="http://schemas.microsoft.com/office/drawing/2014/main" id="{B63ED48B-A991-4E97-BCDE-BFBDC0E706F0}"/>
              </a:ext>
            </a:extLst>
          </p:cNvPr>
          <p:cNvSpPr/>
          <p:nvPr/>
        </p:nvSpPr>
        <p:spPr>
          <a:xfrm>
            <a:off x="7214060" y="3997199"/>
            <a:ext cx="98495" cy="570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74" name="Rectangle 173" descr="rectangle">
            <a:extLst>
              <a:ext uri="{FF2B5EF4-FFF2-40B4-BE49-F238E27FC236}">
                <a16:creationId xmlns:a16="http://schemas.microsoft.com/office/drawing/2014/main" id="{B7CB5A22-F3D5-447D-8C8A-208E0F91E89E}"/>
              </a:ext>
            </a:extLst>
          </p:cNvPr>
          <p:cNvSpPr/>
          <p:nvPr/>
        </p:nvSpPr>
        <p:spPr>
          <a:xfrm>
            <a:off x="4553408" y="3606327"/>
            <a:ext cx="2538454" cy="5620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14" name="Straight Connector 13" descr="rectangle">
            <a:extLst>
              <a:ext uri="{FF2B5EF4-FFF2-40B4-BE49-F238E27FC236}">
                <a16:creationId xmlns:a16="http://schemas.microsoft.com/office/drawing/2014/main" id="{DFE6AB75-9CA0-4934-9F29-38C750931E5D}"/>
              </a:ext>
            </a:extLst>
          </p:cNvPr>
          <p:cNvCxnSpPr/>
          <p:nvPr/>
        </p:nvCxnSpPr>
        <p:spPr>
          <a:xfrm>
            <a:off x="4981720" y="4458000"/>
            <a:ext cx="440055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 descr="rectangle">
            <a:extLst>
              <a:ext uri="{FF2B5EF4-FFF2-40B4-BE49-F238E27FC236}">
                <a16:creationId xmlns:a16="http://schemas.microsoft.com/office/drawing/2014/main" id="{E3BFD7DF-344E-4DFD-A9E1-40F060AE8E15}"/>
              </a:ext>
            </a:extLst>
          </p:cNvPr>
          <p:cNvCxnSpPr/>
          <p:nvPr/>
        </p:nvCxnSpPr>
        <p:spPr>
          <a:xfrm>
            <a:off x="4981720" y="4991400"/>
            <a:ext cx="440055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Text Placeholder 1" descr="rectangle">
            <a:extLst>
              <a:ext uri="{FF2B5EF4-FFF2-40B4-BE49-F238E27FC236}">
                <a16:creationId xmlns:a16="http://schemas.microsoft.com/office/drawing/2014/main" id="{0AE4CC5A-30A6-4564-8699-07D080B8416E}"/>
              </a:ext>
            </a:extLst>
          </p:cNvPr>
          <p:cNvSpPr txBox="1">
            <a:spLocks/>
          </p:cNvSpPr>
          <p:nvPr/>
        </p:nvSpPr>
        <p:spPr>
          <a:xfrm>
            <a:off x="4957547" y="4579727"/>
            <a:ext cx="4513026" cy="28994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i="1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This is text in a pull quote.</a:t>
            </a:r>
            <a:endParaRPr lang="en-US" i="1" dirty="0">
              <a:solidFill>
                <a:schemeClr val="accent3"/>
              </a:solidFill>
            </a:endParaRPr>
          </a:p>
        </p:txBody>
      </p:sp>
      <p:sp>
        <p:nvSpPr>
          <p:cNvPr id="177" name="Rectangle 176" descr="rectangle">
            <a:extLst>
              <a:ext uri="{FF2B5EF4-FFF2-40B4-BE49-F238E27FC236}">
                <a16:creationId xmlns:a16="http://schemas.microsoft.com/office/drawing/2014/main" id="{03CAC1EA-857C-4FCA-A842-C9CF7AC7882F}"/>
              </a:ext>
            </a:extLst>
          </p:cNvPr>
          <p:cNvSpPr/>
          <p:nvPr/>
        </p:nvSpPr>
        <p:spPr>
          <a:xfrm>
            <a:off x="4981720" y="5203127"/>
            <a:ext cx="490511" cy="1023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87" name="Rectangle 186" descr="rectangle">
            <a:extLst>
              <a:ext uri="{FF2B5EF4-FFF2-40B4-BE49-F238E27FC236}">
                <a16:creationId xmlns:a16="http://schemas.microsoft.com/office/drawing/2014/main" id="{20C779F5-64CE-4918-9533-79E7A89ED47B}"/>
              </a:ext>
            </a:extLst>
          </p:cNvPr>
          <p:cNvSpPr/>
          <p:nvPr/>
        </p:nvSpPr>
        <p:spPr>
          <a:xfrm>
            <a:off x="4981720" y="5360485"/>
            <a:ext cx="347635" cy="1023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grpSp>
        <p:nvGrpSpPr>
          <p:cNvPr id="17" name="Graphic 15" descr="news icon microsoft">
            <a:extLst>
              <a:ext uri="{FF2B5EF4-FFF2-40B4-BE49-F238E27FC236}">
                <a16:creationId xmlns:a16="http://schemas.microsoft.com/office/drawing/2014/main" id="{C5C99D30-489E-4967-9520-C006335EEC84}"/>
              </a:ext>
            </a:extLst>
          </p:cNvPr>
          <p:cNvGrpSpPr/>
          <p:nvPr/>
        </p:nvGrpSpPr>
        <p:grpSpPr>
          <a:xfrm>
            <a:off x="669298" y="3501276"/>
            <a:ext cx="304800" cy="171450"/>
            <a:chOff x="675648" y="3396629"/>
            <a:chExt cx="304800" cy="17145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19C807B-1CA6-4830-8903-F9F3A4672A64}"/>
                </a:ext>
              </a:extLst>
            </p:cNvPr>
            <p:cNvSpPr/>
            <p:nvPr/>
          </p:nvSpPr>
          <p:spPr>
            <a:xfrm>
              <a:off x="789948" y="3415679"/>
              <a:ext cx="171450" cy="133350"/>
            </a:xfrm>
            <a:custGeom>
              <a:avLst/>
              <a:gdLst>
                <a:gd name="connsiteX0" fmla="*/ 0 w 171450"/>
                <a:gd name="connsiteY0" fmla="*/ 133350 h 133350"/>
                <a:gd name="connsiteX1" fmla="*/ 171450 w 171450"/>
                <a:gd name="connsiteY1" fmla="*/ 133350 h 133350"/>
                <a:gd name="connsiteX2" fmla="*/ 171450 w 171450"/>
                <a:gd name="connsiteY2" fmla="*/ 0 h 133350"/>
                <a:gd name="connsiteX3" fmla="*/ 0 w 171450"/>
                <a:gd name="connsiteY3" fmla="*/ 0 h 133350"/>
                <a:gd name="connsiteX4" fmla="*/ 0 w 171450"/>
                <a:gd name="connsiteY4" fmla="*/ 133350 h 133350"/>
                <a:gd name="connsiteX5" fmla="*/ 152400 w 171450"/>
                <a:gd name="connsiteY5" fmla="*/ 114300 h 133350"/>
                <a:gd name="connsiteX6" fmla="*/ 95250 w 171450"/>
                <a:gd name="connsiteY6" fmla="*/ 114300 h 133350"/>
                <a:gd name="connsiteX7" fmla="*/ 95250 w 171450"/>
                <a:gd name="connsiteY7" fmla="*/ 57150 h 133350"/>
                <a:gd name="connsiteX8" fmla="*/ 152400 w 171450"/>
                <a:gd name="connsiteY8" fmla="*/ 57150 h 133350"/>
                <a:gd name="connsiteX9" fmla="*/ 152400 w 171450"/>
                <a:gd name="connsiteY9" fmla="*/ 114300 h 133350"/>
                <a:gd name="connsiteX10" fmla="*/ 19050 w 171450"/>
                <a:gd name="connsiteY10" fmla="*/ 19050 h 133350"/>
                <a:gd name="connsiteX11" fmla="*/ 152400 w 171450"/>
                <a:gd name="connsiteY11" fmla="*/ 19050 h 133350"/>
                <a:gd name="connsiteX12" fmla="*/ 152400 w 171450"/>
                <a:gd name="connsiteY12" fmla="*/ 38100 h 133350"/>
                <a:gd name="connsiteX13" fmla="*/ 19050 w 171450"/>
                <a:gd name="connsiteY13" fmla="*/ 38100 h 133350"/>
                <a:gd name="connsiteX14" fmla="*/ 19050 w 171450"/>
                <a:gd name="connsiteY14" fmla="*/ 19050 h 133350"/>
                <a:gd name="connsiteX15" fmla="*/ 19050 w 171450"/>
                <a:gd name="connsiteY15" fmla="*/ 57150 h 133350"/>
                <a:gd name="connsiteX16" fmla="*/ 76200 w 171450"/>
                <a:gd name="connsiteY16" fmla="*/ 57150 h 133350"/>
                <a:gd name="connsiteX17" fmla="*/ 76200 w 171450"/>
                <a:gd name="connsiteY17" fmla="*/ 76200 h 133350"/>
                <a:gd name="connsiteX18" fmla="*/ 19050 w 171450"/>
                <a:gd name="connsiteY18" fmla="*/ 76200 h 133350"/>
                <a:gd name="connsiteX19" fmla="*/ 19050 w 171450"/>
                <a:gd name="connsiteY19" fmla="*/ 57150 h 133350"/>
                <a:gd name="connsiteX20" fmla="*/ 19050 w 171450"/>
                <a:gd name="connsiteY20" fmla="*/ 95250 h 133350"/>
                <a:gd name="connsiteX21" fmla="*/ 76200 w 171450"/>
                <a:gd name="connsiteY21" fmla="*/ 95250 h 133350"/>
                <a:gd name="connsiteX22" fmla="*/ 76200 w 171450"/>
                <a:gd name="connsiteY22" fmla="*/ 114300 h 133350"/>
                <a:gd name="connsiteX23" fmla="*/ 19050 w 171450"/>
                <a:gd name="connsiteY23" fmla="*/ 114300 h 133350"/>
                <a:gd name="connsiteX24" fmla="*/ 19050 w 171450"/>
                <a:gd name="connsiteY24" fmla="*/ 9525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1450" h="133350">
                  <a:moveTo>
                    <a:pt x="0" y="133350"/>
                  </a:moveTo>
                  <a:lnTo>
                    <a:pt x="171450" y="133350"/>
                  </a:lnTo>
                  <a:lnTo>
                    <a:pt x="171450" y="0"/>
                  </a:lnTo>
                  <a:lnTo>
                    <a:pt x="0" y="0"/>
                  </a:lnTo>
                  <a:lnTo>
                    <a:pt x="0" y="133350"/>
                  </a:lnTo>
                  <a:close/>
                  <a:moveTo>
                    <a:pt x="152400" y="114300"/>
                  </a:moveTo>
                  <a:lnTo>
                    <a:pt x="95250" y="114300"/>
                  </a:lnTo>
                  <a:lnTo>
                    <a:pt x="95250" y="57150"/>
                  </a:lnTo>
                  <a:lnTo>
                    <a:pt x="152400" y="57150"/>
                  </a:lnTo>
                  <a:lnTo>
                    <a:pt x="152400" y="114300"/>
                  </a:lnTo>
                  <a:close/>
                  <a:moveTo>
                    <a:pt x="19050" y="19050"/>
                  </a:moveTo>
                  <a:lnTo>
                    <a:pt x="152400" y="19050"/>
                  </a:lnTo>
                  <a:lnTo>
                    <a:pt x="152400" y="38100"/>
                  </a:lnTo>
                  <a:lnTo>
                    <a:pt x="19050" y="38100"/>
                  </a:lnTo>
                  <a:lnTo>
                    <a:pt x="19050" y="19050"/>
                  </a:lnTo>
                  <a:close/>
                  <a:moveTo>
                    <a:pt x="19050" y="57150"/>
                  </a:moveTo>
                  <a:lnTo>
                    <a:pt x="76200" y="57150"/>
                  </a:lnTo>
                  <a:lnTo>
                    <a:pt x="76200" y="76200"/>
                  </a:lnTo>
                  <a:lnTo>
                    <a:pt x="19050" y="76200"/>
                  </a:lnTo>
                  <a:lnTo>
                    <a:pt x="19050" y="57150"/>
                  </a:lnTo>
                  <a:close/>
                  <a:moveTo>
                    <a:pt x="19050" y="95250"/>
                  </a:moveTo>
                  <a:lnTo>
                    <a:pt x="76200" y="95250"/>
                  </a:lnTo>
                  <a:lnTo>
                    <a:pt x="76200" y="114300"/>
                  </a:lnTo>
                  <a:lnTo>
                    <a:pt x="19050" y="114300"/>
                  </a:lnTo>
                  <a:lnTo>
                    <a:pt x="19050" y="9525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D93C0EA-25FF-4AA7-AA6C-9F6299A692E7}"/>
                </a:ext>
              </a:extLst>
            </p:cNvPr>
            <p:cNvSpPr/>
            <p:nvPr/>
          </p:nvSpPr>
          <p:spPr>
            <a:xfrm>
              <a:off x="713748" y="3510929"/>
              <a:ext cx="38100" cy="19050"/>
            </a:xfrm>
            <a:custGeom>
              <a:avLst/>
              <a:gdLst>
                <a:gd name="connsiteX0" fmla="*/ 0 w 38100"/>
                <a:gd name="connsiteY0" fmla="*/ 0 h 19050"/>
                <a:gd name="connsiteX1" fmla="*/ 38100 w 38100"/>
                <a:gd name="connsiteY1" fmla="*/ 0 h 19050"/>
                <a:gd name="connsiteX2" fmla="*/ 38100 w 38100"/>
                <a:gd name="connsiteY2" fmla="*/ 19050 h 19050"/>
                <a:gd name="connsiteX3" fmla="*/ 0 w 381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19050">
                  <a:moveTo>
                    <a:pt x="0" y="0"/>
                  </a:moveTo>
                  <a:lnTo>
                    <a:pt x="38100" y="0"/>
                  </a:lnTo>
                  <a:lnTo>
                    <a:pt x="381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2F2F2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8E3D7CC-C51B-446B-AF03-72B41AF06862}"/>
                </a:ext>
              </a:extLst>
            </p:cNvPr>
            <p:cNvSpPr/>
            <p:nvPr/>
          </p:nvSpPr>
          <p:spPr>
            <a:xfrm>
              <a:off x="694698" y="3472829"/>
              <a:ext cx="57150" cy="19050"/>
            </a:xfrm>
            <a:custGeom>
              <a:avLst/>
              <a:gdLst>
                <a:gd name="connsiteX0" fmla="*/ 0 w 57150"/>
                <a:gd name="connsiteY0" fmla="*/ 0 h 19050"/>
                <a:gd name="connsiteX1" fmla="*/ 57150 w 57150"/>
                <a:gd name="connsiteY1" fmla="*/ 0 h 19050"/>
                <a:gd name="connsiteX2" fmla="*/ 57150 w 57150"/>
                <a:gd name="connsiteY2" fmla="*/ 19050 h 19050"/>
                <a:gd name="connsiteX3" fmla="*/ 0 w 571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0" y="0"/>
                  </a:moveTo>
                  <a:lnTo>
                    <a:pt x="57150" y="0"/>
                  </a:lnTo>
                  <a:lnTo>
                    <a:pt x="571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2F2F2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0918B30-CFFF-4D54-BF87-A0BC821A4B4B}"/>
                </a:ext>
              </a:extLst>
            </p:cNvPr>
            <p:cNvSpPr/>
            <p:nvPr/>
          </p:nvSpPr>
          <p:spPr>
            <a:xfrm>
              <a:off x="675648" y="3434729"/>
              <a:ext cx="76200" cy="19050"/>
            </a:xfrm>
            <a:custGeom>
              <a:avLst/>
              <a:gdLst>
                <a:gd name="connsiteX0" fmla="*/ 0 w 76200"/>
                <a:gd name="connsiteY0" fmla="*/ 0 h 19050"/>
                <a:gd name="connsiteX1" fmla="*/ 76200 w 76200"/>
                <a:gd name="connsiteY1" fmla="*/ 0 h 19050"/>
                <a:gd name="connsiteX2" fmla="*/ 76200 w 76200"/>
                <a:gd name="connsiteY2" fmla="*/ 19050 h 19050"/>
                <a:gd name="connsiteX3" fmla="*/ 0 w 762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9050">
                  <a:moveTo>
                    <a:pt x="0" y="0"/>
                  </a:moveTo>
                  <a:lnTo>
                    <a:pt x="76200" y="0"/>
                  </a:lnTo>
                  <a:lnTo>
                    <a:pt x="762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2F2F2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22B84AD-F97C-4987-A44B-153BDACA39CB}"/>
                </a:ext>
              </a:extLst>
            </p:cNvPr>
            <p:cNvSpPr/>
            <p:nvPr/>
          </p:nvSpPr>
          <p:spPr>
            <a:xfrm>
              <a:off x="770898" y="3396629"/>
              <a:ext cx="209550" cy="171450"/>
            </a:xfrm>
            <a:custGeom>
              <a:avLst/>
              <a:gdLst>
                <a:gd name="connsiteX0" fmla="*/ 0 w 209550"/>
                <a:gd name="connsiteY0" fmla="*/ 0 h 171450"/>
                <a:gd name="connsiteX1" fmla="*/ 0 w 209550"/>
                <a:gd name="connsiteY1" fmla="*/ 171450 h 171450"/>
                <a:gd name="connsiteX2" fmla="*/ 209550 w 209550"/>
                <a:gd name="connsiteY2" fmla="*/ 171450 h 171450"/>
                <a:gd name="connsiteX3" fmla="*/ 209550 w 209550"/>
                <a:gd name="connsiteY3" fmla="*/ 0 h 171450"/>
                <a:gd name="connsiteX4" fmla="*/ 0 w 209550"/>
                <a:gd name="connsiteY4" fmla="*/ 0 h 171450"/>
                <a:gd name="connsiteX5" fmla="*/ 190500 w 209550"/>
                <a:gd name="connsiteY5" fmla="*/ 152400 h 171450"/>
                <a:gd name="connsiteX6" fmla="*/ 19050 w 209550"/>
                <a:gd name="connsiteY6" fmla="*/ 152400 h 171450"/>
                <a:gd name="connsiteX7" fmla="*/ 19050 w 209550"/>
                <a:gd name="connsiteY7" fmla="*/ 19050 h 171450"/>
                <a:gd name="connsiteX8" fmla="*/ 190500 w 209550"/>
                <a:gd name="connsiteY8" fmla="*/ 19050 h 171450"/>
                <a:gd name="connsiteX9" fmla="*/ 190500 w 209550"/>
                <a:gd name="connsiteY9" fmla="*/ 15240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171450">
                  <a:moveTo>
                    <a:pt x="0" y="0"/>
                  </a:moveTo>
                  <a:lnTo>
                    <a:pt x="0" y="171450"/>
                  </a:lnTo>
                  <a:lnTo>
                    <a:pt x="209550" y="171450"/>
                  </a:lnTo>
                  <a:lnTo>
                    <a:pt x="209550" y="0"/>
                  </a:lnTo>
                  <a:lnTo>
                    <a:pt x="0" y="0"/>
                  </a:lnTo>
                  <a:close/>
                  <a:moveTo>
                    <a:pt x="190500" y="152400"/>
                  </a:moveTo>
                  <a:lnTo>
                    <a:pt x="19050" y="152400"/>
                  </a:lnTo>
                  <a:lnTo>
                    <a:pt x="19050" y="19050"/>
                  </a:lnTo>
                  <a:lnTo>
                    <a:pt x="190500" y="19050"/>
                  </a:lnTo>
                  <a:lnTo>
                    <a:pt x="190500" y="152400"/>
                  </a:lnTo>
                  <a:close/>
                </a:path>
              </a:pathLst>
            </a:custGeom>
            <a:solidFill>
              <a:srgbClr val="2F2F2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9A8443-49DD-4790-B634-47A4AB6BE006}"/>
                </a:ext>
              </a:extLst>
            </p:cNvPr>
            <p:cNvSpPr/>
            <p:nvPr/>
          </p:nvSpPr>
          <p:spPr>
            <a:xfrm>
              <a:off x="808998" y="3510929"/>
              <a:ext cx="57150" cy="19050"/>
            </a:xfrm>
            <a:custGeom>
              <a:avLst/>
              <a:gdLst>
                <a:gd name="connsiteX0" fmla="*/ 0 w 57150"/>
                <a:gd name="connsiteY0" fmla="*/ 0 h 19050"/>
                <a:gd name="connsiteX1" fmla="*/ 57150 w 57150"/>
                <a:gd name="connsiteY1" fmla="*/ 0 h 19050"/>
                <a:gd name="connsiteX2" fmla="*/ 57150 w 57150"/>
                <a:gd name="connsiteY2" fmla="*/ 19050 h 19050"/>
                <a:gd name="connsiteX3" fmla="*/ 0 w 571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0" y="0"/>
                  </a:moveTo>
                  <a:lnTo>
                    <a:pt x="57150" y="0"/>
                  </a:lnTo>
                  <a:lnTo>
                    <a:pt x="571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C2C2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59F2B42-5F51-4A36-A412-9097C6A973CB}"/>
                </a:ext>
              </a:extLst>
            </p:cNvPr>
            <p:cNvSpPr/>
            <p:nvPr/>
          </p:nvSpPr>
          <p:spPr>
            <a:xfrm>
              <a:off x="885198" y="3472829"/>
              <a:ext cx="57150" cy="57150"/>
            </a:xfrm>
            <a:custGeom>
              <a:avLst/>
              <a:gdLst>
                <a:gd name="connsiteX0" fmla="*/ 0 w 57150"/>
                <a:gd name="connsiteY0" fmla="*/ 0 h 57150"/>
                <a:gd name="connsiteX1" fmla="*/ 57150 w 57150"/>
                <a:gd name="connsiteY1" fmla="*/ 0 h 57150"/>
                <a:gd name="connsiteX2" fmla="*/ 57150 w 57150"/>
                <a:gd name="connsiteY2" fmla="*/ 57150 h 57150"/>
                <a:gd name="connsiteX3" fmla="*/ 0 w 57150"/>
                <a:gd name="connsiteY3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57150">
                  <a:moveTo>
                    <a:pt x="0" y="0"/>
                  </a:moveTo>
                  <a:lnTo>
                    <a:pt x="57150" y="0"/>
                  </a:lnTo>
                  <a:lnTo>
                    <a:pt x="57150" y="57150"/>
                  </a:lnTo>
                  <a:lnTo>
                    <a:pt x="0" y="57150"/>
                  </a:lnTo>
                  <a:close/>
                </a:path>
              </a:pathLst>
            </a:custGeom>
            <a:solidFill>
              <a:srgbClr val="C2C2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1628C19-CEEA-48D6-96F6-863D9BB46200}"/>
                </a:ext>
              </a:extLst>
            </p:cNvPr>
            <p:cNvSpPr/>
            <p:nvPr/>
          </p:nvSpPr>
          <p:spPr>
            <a:xfrm>
              <a:off x="808998" y="3434729"/>
              <a:ext cx="133350" cy="19050"/>
            </a:xfrm>
            <a:custGeom>
              <a:avLst/>
              <a:gdLst>
                <a:gd name="connsiteX0" fmla="*/ 0 w 133350"/>
                <a:gd name="connsiteY0" fmla="*/ 0 h 19050"/>
                <a:gd name="connsiteX1" fmla="*/ 133350 w 133350"/>
                <a:gd name="connsiteY1" fmla="*/ 0 h 19050"/>
                <a:gd name="connsiteX2" fmla="*/ 133350 w 133350"/>
                <a:gd name="connsiteY2" fmla="*/ 19050 h 19050"/>
                <a:gd name="connsiteX3" fmla="*/ 0 w 1333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9050">
                  <a:moveTo>
                    <a:pt x="0" y="0"/>
                  </a:moveTo>
                  <a:lnTo>
                    <a:pt x="133350" y="0"/>
                  </a:lnTo>
                  <a:lnTo>
                    <a:pt x="1333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C2C2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8FE127D-DE35-45B6-AACD-A11D16CF2525}"/>
                </a:ext>
              </a:extLst>
            </p:cNvPr>
            <p:cNvSpPr/>
            <p:nvPr/>
          </p:nvSpPr>
          <p:spPr>
            <a:xfrm>
              <a:off x="808998" y="3472829"/>
              <a:ext cx="57150" cy="19050"/>
            </a:xfrm>
            <a:custGeom>
              <a:avLst/>
              <a:gdLst>
                <a:gd name="connsiteX0" fmla="*/ 0 w 57150"/>
                <a:gd name="connsiteY0" fmla="*/ 0 h 19050"/>
                <a:gd name="connsiteX1" fmla="*/ 57150 w 57150"/>
                <a:gd name="connsiteY1" fmla="*/ 0 h 19050"/>
                <a:gd name="connsiteX2" fmla="*/ 57150 w 57150"/>
                <a:gd name="connsiteY2" fmla="*/ 19050 h 19050"/>
                <a:gd name="connsiteX3" fmla="*/ 0 w 571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" h="19050">
                  <a:moveTo>
                    <a:pt x="0" y="0"/>
                  </a:moveTo>
                  <a:lnTo>
                    <a:pt x="57150" y="0"/>
                  </a:lnTo>
                  <a:lnTo>
                    <a:pt x="5715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" name="Graphic 27" descr="document icon ">
            <a:extLst>
              <a:ext uri="{FF2B5EF4-FFF2-40B4-BE49-F238E27FC236}">
                <a16:creationId xmlns:a16="http://schemas.microsoft.com/office/drawing/2014/main" id="{11B94780-F3B7-41E7-A743-D1C82AC85FFF}"/>
              </a:ext>
            </a:extLst>
          </p:cNvPr>
          <p:cNvGrpSpPr/>
          <p:nvPr/>
        </p:nvGrpSpPr>
        <p:grpSpPr>
          <a:xfrm>
            <a:off x="751848" y="4062807"/>
            <a:ext cx="181471" cy="241961"/>
            <a:chOff x="751848" y="3866768"/>
            <a:chExt cx="181471" cy="241961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BE562A8-BF8B-4D23-B7E5-A00D41211DA8}"/>
                </a:ext>
              </a:extLst>
            </p:cNvPr>
            <p:cNvSpPr/>
            <p:nvPr/>
          </p:nvSpPr>
          <p:spPr>
            <a:xfrm>
              <a:off x="751848" y="3866768"/>
              <a:ext cx="181471" cy="241961"/>
            </a:xfrm>
            <a:custGeom>
              <a:avLst/>
              <a:gdLst>
                <a:gd name="connsiteX0" fmla="*/ 0 w 181471"/>
                <a:gd name="connsiteY0" fmla="*/ 0 h 241961"/>
                <a:gd name="connsiteX1" fmla="*/ 0 w 181471"/>
                <a:gd name="connsiteY1" fmla="*/ 241961 h 241961"/>
                <a:gd name="connsiteX2" fmla="*/ 181471 w 181471"/>
                <a:gd name="connsiteY2" fmla="*/ 241961 h 241961"/>
                <a:gd name="connsiteX3" fmla="*/ 181471 w 181471"/>
                <a:gd name="connsiteY3" fmla="*/ 75613 h 241961"/>
                <a:gd name="connsiteX4" fmla="*/ 105858 w 181471"/>
                <a:gd name="connsiteY4" fmla="*/ 75613 h 241961"/>
                <a:gd name="connsiteX5" fmla="*/ 105858 w 181471"/>
                <a:gd name="connsiteY5" fmla="*/ 0 h 241961"/>
                <a:gd name="connsiteX6" fmla="*/ 0 w 181471"/>
                <a:gd name="connsiteY6" fmla="*/ 0 h 24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471" h="241961">
                  <a:moveTo>
                    <a:pt x="0" y="0"/>
                  </a:moveTo>
                  <a:lnTo>
                    <a:pt x="0" y="241961"/>
                  </a:lnTo>
                  <a:lnTo>
                    <a:pt x="181471" y="241961"/>
                  </a:lnTo>
                  <a:lnTo>
                    <a:pt x="181471" y="75613"/>
                  </a:lnTo>
                  <a:lnTo>
                    <a:pt x="105858" y="75613"/>
                  </a:lnTo>
                  <a:lnTo>
                    <a:pt x="1058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2C2C2"/>
            </a:solidFill>
            <a:ln w="7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311BBD7-7B15-42FD-B921-55581B0026D6}"/>
                </a:ext>
              </a:extLst>
            </p:cNvPr>
            <p:cNvSpPr/>
            <p:nvPr/>
          </p:nvSpPr>
          <p:spPr>
            <a:xfrm>
              <a:off x="872829" y="3866768"/>
              <a:ext cx="60490" cy="60490"/>
            </a:xfrm>
            <a:custGeom>
              <a:avLst/>
              <a:gdLst>
                <a:gd name="connsiteX0" fmla="*/ 0 w 60490"/>
                <a:gd name="connsiteY0" fmla="*/ 60490 h 60490"/>
                <a:gd name="connsiteX1" fmla="*/ 60490 w 60490"/>
                <a:gd name="connsiteY1" fmla="*/ 60490 h 60490"/>
                <a:gd name="connsiteX2" fmla="*/ 0 w 60490"/>
                <a:gd name="connsiteY2" fmla="*/ 0 h 6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490" h="60490">
                  <a:moveTo>
                    <a:pt x="0" y="60490"/>
                  </a:moveTo>
                  <a:lnTo>
                    <a:pt x="60490" y="604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9393"/>
            </a:solidFill>
            <a:ln w="7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9C3296C-6D1B-456A-8C02-86E0742283E8}"/>
                </a:ext>
              </a:extLst>
            </p:cNvPr>
            <p:cNvSpPr/>
            <p:nvPr/>
          </p:nvSpPr>
          <p:spPr>
            <a:xfrm>
              <a:off x="769995" y="4067142"/>
              <a:ext cx="143665" cy="15123"/>
            </a:xfrm>
            <a:custGeom>
              <a:avLst/>
              <a:gdLst>
                <a:gd name="connsiteX0" fmla="*/ 0 w 143664"/>
                <a:gd name="connsiteY0" fmla="*/ 0 h 15122"/>
                <a:gd name="connsiteX1" fmla="*/ 145933 w 143664"/>
                <a:gd name="connsiteY1" fmla="*/ 0 h 15122"/>
                <a:gd name="connsiteX2" fmla="*/ 145933 w 143664"/>
                <a:gd name="connsiteY2" fmla="*/ 15123 h 15122"/>
                <a:gd name="connsiteX3" fmla="*/ 0 w 143664"/>
                <a:gd name="connsiteY3" fmla="*/ 15123 h 1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64" h="15122">
                  <a:moveTo>
                    <a:pt x="0" y="0"/>
                  </a:moveTo>
                  <a:lnTo>
                    <a:pt x="145933" y="0"/>
                  </a:lnTo>
                  <a:lnTo>
                    <a:pt x="145933" y="15123"/>
                  </a:lnTo>
                  <a:lnTo>
                    <a:pt x="0" y="15123"/>
                  </a:lnTo>
                  <a:close/>
                </a:path>
              </a:pathLst>
            </a:custGeom>
            <a:solidFill>
              <a:srgbClr val="FFFFFF"/>
            </a:solidFill>
            <a:ln w="7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67C8318-FA19-458F-AF47-5A9A45491BFE}"/>
                </a:ext>
              </a:extLst>
            </p:cNvPr>
            <p:cNvSpPr/>
            <p:nvPr/>
          </p:nvSpPr>
          <p:spPr>
            <a:xfrm>
              <a:off x="769995" y="4036897"/>
              <a:ext cx="143665" cy="15123"/>
            </a:xfrm>
            <a:custGeom>
              <a:avLst/>
              <a:gdLst>
                <a:gd name="connsiteX0" fmla="*/ 0 w 143664"/>
                <a:gd name="connsiteY0" fmla="*/ 0 h 15122"/>
                <a:gd name="connsiteX1" fmla="*/ 145933 w 143664"/>
                <a:gd name="connsiteY1" fmla="*/ 0 h 15122"/>
                <a:gd name="connsiteX2" fmla="*/ 145933 w 143664"/>
                <a:gd name="connsiteY2" fmla="*/ 15123 h 15122"/>
                <a:gd name="connsiteX3" fmla="*/ 0 w 143664"/>
                <a:gd name="connsiteY3" fmla="*/ 15123 h 1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64" h="15122">
                  <a:moveTo>
                    <a:pt x="0" y="0"/>
                  </a:moveTo>
                  <a:lnTo>
                    <a:pt x="145933" y="0"/>
                  </a:lnTo>
                  <a:lnTo>
                    <a:pt x="145933" y="15123"/>
                  </a:lnTo>
                  <a:lnTo>
                    <a:pt x="0" y="15123"/>
                  </a:lnTo>
                  <a:close/>
                </a:path>
              </a:pathLst>
            </a:custGeom>
            <a:solidFill>
              <a:srgbClr val="2F2F2F"/>
            </a:solidFill>
            <a:ln w="7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19C5E6D-FDCA-4445-8B79-3A7BC7F07F1A}"/>
                </a:ext>
              </a:extLst>
            </p:cNvPr>
            <p:cNvSpPr/>
            <p:nvPr/>
          </p:nvSpPr>
          <p:spPr>
            <a:xfrm>
              <a:off x="769995" y="4006652"/>
              <a:ext cx="68052" cy="15123"/>
            </a:xfrm>
            <a:custGeom>
              <a:avLst/>
              <a:gdLst>
                <a:gd name="connsiteX0" fmla="*/ 0 w 68051"/>
                <a:gd name="connsiteY0" fmla="*/ 0 h 15122"/>
                <a:gd name="connsiteX1" fmla="*/ 74857 w 68051"/>
                <a:gd name="connsiteY1" fmla="*/ 0 h 15122"/>
                <a:gd name="connsiteX2" fmla="*/ 74857 w 68051"/>
                <a:gd name="connsiteY2" fmla="*/ 15123 h 15122"/>
                <a:gd name="connsiteX3" fmla="*/ 0 w 68051"/>
                <a:gd name="connsiteY3" fmla="*/ 15123 h 1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051" h="15122">
                  <a:moveTo>
                    <a:pt x="0" y="0"/>
                  </a:moveTo>
                  <a:lnTo>
                    <a:pt x="74857" y="0"/>
                  </a:lnTo>
                  <a:lnTo>
                    <a:pt x="74857" y="15123"/>
                  </a:lnTo>
                  <a:lnTo>
                    <a:pt x="0" y="15123"/>
                  </a:lnTo>
                  <a:close/>
                </a:path>
              </a:pathLst>
            </a:custGeom>
            <a:solidFill>
              <a:srgbClr val="FFFFFF"/>
            </a:solidFill>
            <a:ln w="7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CC7CAD8-245B-4BFC-A59E-7D8DBC162793}"/>
                </a:ext>
              </a:extLst>
            </p:cNvPr>
            <p:cNvSpPr/>
            <p:nvPr/>
          </p:nvSpPr>
          <p:spPr>
            <a:xfrm>
              <a:off x="859974" y="4006652"/>
              <a:ext cx="52929" cy="15123"/>
            </a:xfrm>
            <a:custGeom>
              <a:avLst/>
              <a:gdLst>
                <a:gd name="connsiteX0" fmla="*/ 0 w 52929"/>
                <a:gd name="connsiteY0" fmla="*/ 0 h 15122"/>
                <a:gd name="connsiteX1" fmla="*/ 55954 w 52929"/>
                <a:gd name="connsiteY1" fmla="*/ 0 h 15122"/>
                <a:gd name="connsiteX2" fmla="*/ 55954 w 52929"/>
                <a:gd name="connsiteY2" fmla="*/ 15123 h 15122"/>
                <a:gd name="connsiteX3" fmla="*/ 0 w 52929"/>
                <a:gd name="connsiteY3" fmla="*/ 15123 h 1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929" h="15122">
                  <a:moveTo>
                    <a:pt x="0" y="0"/>
                  </a:moveTo>
                  <a:lnTo>
                    <a:pt x="55954" y="0"/>
                  </a:lnTo>
                  <a:lnTo>
                    <a:pt x="55954" y="15123"/>
                  </a:lnTo>
                  <a:lnTo>
                    <a:pt x="0" y="15123"/>
                  </a:lnTo>
                  <a:close/>
                </a:path>
              </a:pathLst>
            </a:custGeom>
            <a:solidFill>
              <a:schemeClr val="accent1"/>
            </a:solidFill>
            <a:ln w="7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D9F99B0-5EAA-4D12-95C9-BEA653B8BB8C}"/>
                </a:ext>
              </a:extLst>
            </p:cNvPr>
            <p:cNvSpPr/>
            <p:nvPr/>
          </p:nvSpPr>
          <p:spPr>
            <a:xfrm>
              <a:off x="769995" y="3976407"/>
              <a:ext cx="143665" cy="15123"/>
            </a:xfrm>
            <a:custGeom>
              <a:avLst/>
              <a:gdLst>
                <a:gd name="connsiteX0" fmla="*/ 0 w 143664"/>
                <a:gd name="connsiteY0" fmla="*/ 0 h 15122"/>
                <a:gd name="connsiteX1" fmla="*/ 145933 w 143664"/>
                <a:gd name="connsiteY1" fmla="*/ 0 h 15122"/>
                <a:gd name="connsiteX2" fmla="*/ 145933 w 143664"/>
                <a:gd name="connsiteY2" fmla="*/ 15123 h 15122"/>
                <a:gd name="connsiteX3" fmla="*/ 0 w 143664"/>
                <a:gd name="connsiteY3" fmla="*/ 15123 h 1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64" h="15122">
                  <a:moveTo>
                    <a:pt x="0" y="0"/>
                  </a:moveTo>
                  <a:lnTo>
                    <a:pt x="145933" y="0"/>
                  </a:lnTo>
                  <a:lnTo>
                    <a:pt x="145933" y="15123"/>
                  </a:lnTo>
                  <a:lnTo>
                    <a:pt x="0" y="15123"/>
                  </a:lnTo>
                  <a:close/>
                </a:path>
              </a:pathLst>
            </a:custGeom>
            <a:solidFill>
              <a:srgbClr val="FFFFFF"/>
            </a:solidFill>
            <a:ln w="7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D75D717-CE52-48D4-B0A3-C6D41259C382}"/>
                </a:ext>
              </a:extLst>
            </p:cNvPr>
            <p:cNvSpPr/>
            <p:nvPr/>
          </p:nvSpPr>
          <p:spPr>
            <a:xfrm>
              <a:off x="769995" y="3946161"/>
              <a:ext cx="37806" cy="15123"/>
            </a:xfrm>
            <a:custGeom>
              <a:avLst/>
              <a:gdLst>
                <a:gd name="connsiteX0" fmla="*/ 0 w 37806"/>
                <a:gd name="connsiteY0" fmla="*/ 0 h 15122"/>
                <a:gd name="connsiteX1" fmla="*/ 40075 w 37806"/>
                <a:gd name="connsiteY1" fmla="*/ 0 h 15122"/>
                <a:gd name="connsiteX2" fmla="*/ 40075 w 37806"/>
                <a:gd name="connsiteY2" fmla="*/ 15123 h 15122"/>
                <a:gd name="connsiteX3" fmla="*/ 0 w 37806"/>
                <a:gd name="connsiteY3" fmla="*/ 15123 h 15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06" h="15122">
                  <a:moveTo>
                    <a:pt x="0" y="0"/>
                  </a:moveTo>
                  <a:lnTo>
                    <a:pt x="40075" y="0"/>
                  </a:lnTo>
                  <a:lnTo>
                    <a:pt x="40075" y="15123"/>
                  </a:lnTo>
                  <a:lnTo>
                    <a:pt x="0" y="15123"/>
                  </a:lnTo>
                  <a:close/>
                </a:path>
              </a:pathLst>
            </a:custGeom>
            <a:solidFill>
              <a:srgbClr val="FFFFFF"/>
            </a:solidFill>
            <a:ln w="75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Graphic 37" descr="contact book icon microsoft">
            <a:extLst>
              <a:ext uri="{FF2B5EF4-FFF2-40B4-BE49-F238E27FC236}">
                <a16:creationId xmlns:a16="http://schemas.microsoft.com/office/drawing/2014/main" id="{DFB80E80-A5C5-4C2A-8FE9-9006665732F9}"/>
              </a:ext>
            </a:extLst>
          </p:cNvPr>
          <p:cNvGrpSpPr/>
          <p:nvPr/>
        </p:nvGrpSpPr>
        <p:grpSpPr>
          <a:xfrm>
            <a:off x="740574" y="4691004"/>
            <a:ext cx="190500" cy="217884"/>
            <a:chOff x="751848" y="4390287"/>
            <a:chExt cx="190500" cy="217884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49D9A81-69A5-4E31-8D17-65BBD5A4C144}"/>
                </a:ext>
              </a:extLst>
            </p:cNvPr>
            <p:cNvSpPr/>
            <p:nvPr/>
          </p:nvSpPr>
          <p:spPr>
            <a:xfrm>
              <a:off x="751848" y="4390287"/>
              <a:ext cx="190500" cy="190500"/>
            </a:xfrm>
            <a:custGeom>
              <a:avLst/>
              <a:gdLst>
                <a:gd name="connsiteX0" fmla="*/ 16073 w 190500"/>
                <a:gd name="connsiteY0" fmla="*/ 0 h 190500"/>
                <a:gd name="connsiteX1" fmla="*/ 10120 w 190500"/>
                <a:gd name="connsiteY1" fmla="*/ 1191 h 190500"/>
                <a:gd name="connsiteX2" fmla="*/ 5358 w 190500"/>
                <a:gd name="connsiteY2" fmla="*/ 5358 h 190500"/>
                <a:gd name="connsiteX3" fmla="*/ 1191 w 190500"/>
                <a:gd name="connsiteY3" fmla="*/ 10120 h 190500"/>
                <a:gd name="connsiteX4" fmla="*/ 0 w 190500"/>
                <a:gd name="connsiteY4" fmla="*/ 16073 h 190500"/>
                <a:gd name="connsiteX5" fmla="*/ 0 w 190500"/>
                <a:gd name="connsiteY5" fmla="*/ 191691 h 190500"/>
                <a:gd name="connsiteX6" fmla="*/ 7739 w 190500"/>
                <a:gd name="connsiteY6" fmla="*/ 190500 h 190500"/>
                <a:gd name="connsiteX7" fmla="*/ 190500 w 190500"/>
                <a:gd name="connsiteY7" fmla="*/ 190500 h 190500"/>
                <a:gd name="connsiteX8" fmla="*/ 190500 w 190500"/>
                <a:gd name="connsiteY8" fmla="*/ 0 h 190500"/>
                <a:gd name="connsiteX9" fmla="*/ 16073 w 190500"/>
                <a:gd name="connsiteY9" fmla="*/ 0 h 190500"/>
                <a:gd name="connsiteX10" fmla="*/ 157758 w 190500"/>
                <a:gd name="connsiteY10" fmla="*/ 144661 h 190500"/>
                <a:gd name="connsiteX11" fmla="*/ 151805 w 190500"/>
                <a:gd name="connsiteY11" fmla="*/ 150614 h 190500"/>
                <a:gd name="connsiteX12" fmla="*/ 146447 w 190500"/>
                <a:gd name="connsiteY12" fmla="*/ 154782 h 190500"/>
                <a:gd name="connsiteX13" fmla="*/ 140494 w 190500"/>
                <a:gd name="connsiteY13" fmla="*/ 157758 h 190500"/>
                <a:gd name="connsiteX14" fmla="*/ 132159 w 190500"/>
                <a:gd name="connsiteY14" fmla="*/ 158949 h 190500"/>
                <a:gd name="connsiteX15" fmla="*/ 110728 w 190500"/>
                <a:gd name="connsiteY15" fmla="*/ 154186 h 190500"/>
                <a:gd name="connsiteX16" fmla="*/ 88106 w 190500"/>
                <a:gd name="connsiteY16" fmla="*/ 142280 h 190500"/>
                <a:gd name="connsiteX17" fmla="*/ 66675 w 190500"/>
                <a:gd name="connsiteY17" fmla="*/ 124421 h 190500"/>
                <a:gd name="connsiteX18" fmla="*/ 48816 w 190500"/>
                <a:gd name="connsiteY18" fmla="*/ 102989 h 190500"/>
                <a:gd name="connsiteX19" fmla="*/ 36314 w 190500"/>
                <a:gd name="connsiteY19" fmla="*/ 80367 h 190500"/>
                <a:gd name="connsiteX20" fmla="*/ 31552 w 190500"/>
                <a:gd name="connsiteY20" fmla="*/ 58341 h 190500"/>
                <a:gd name="connsiteX21" fmla="*/ 32742 w 190500"/>
                <a:gd name="connsiteY21" fmla="*/ 50006 h 190500"/>
                <a:gd name="connsiteX22" fmla="*/ 35719 w 190500"/>
                <a:gd name="connsiteY22" fmla="*/ 44053 h 190500"/>
                <a:gd name="connsiteX23" fmla="*/ 39886 w 190500"/>
                <a:gd name="connsiteY23" fmla="*/ 38695 h 190500"/>
                <a:gd name="connsiteX24" fmla="*/ 45839 w 190500"/>
                <a:gd name="connsiteY24" fmla="*/ 32742 h 190500"/>
                <a:gd name="connsiteX25" fmla="*/ 48220 w 190500"/>
                <a:gd name="connsiteY25" fmla="*/ 31552 h 190500"/>
                <a:gd name="connsiteX26" fmla="*/ 50602 w 190500"/>
                <a:gd name="connsiteY26" fmla="*/ 32742 h 190500"/>
                <a:gd name="connsiteX27" fmla="*/ 54769 w 190500"/>
                <a:gd name="connsiteY27" fmla="*/ 36314 h 190500"/>
                <a:gd name="connsiteX28" fmla="*/ 59531 w 190500"/>
                <a:gd name="connsiteY28" fmla="*/ 40481 h 190500"/>
                <a:gd name="connsiteX29" fmla="*/ 63698 w 190500"/>
                <a:gd name="connsiteY29" fmla="*/ 45244 h 190500"/>
                <a:gd name="connsiteX30" fmla="*/ 67270 w 190500"/>
                <a:gd name="connsiteY30" fmla="*/ 49411 h 190500"/>
                <a:gd name="connsiteX31" fmla="*/ 68461 w 190500"/>
                <a:gd name="connsiteY31" fmla="*/ 51792 h 190500"/>
                <a:gd name="connsiteX32" fmla="*/ 66080 w 190500"/>
                <a:gd name="connsiteY32" fmla="*/ 55959 h 190500"/>
                <a:gd name="connsiteX33" fmla="*/ 60722 w 190500"/>
                <a:gd name="connsiteY33" fmla="*/ 60722 h 190500"/>
                <a:gd name="connsiteX34" fmla="*/ 55364 w 190500"/>
                <a:gd name="connsiteY34" fmla="*/ 67270 h 190500"/>
                <a:gd name="connsiteX35" fmla="*/ 53578 w 190500"/>
                <a:gd name="connsiteY35" fmla="*/ 76200 h 190500"/>
                <a:gd name="connsiteX36" fmla="*/ 59531 w 190500"/>
                <a:gd name="connsiteY36" fmla="*/ 89892 h 190500"/>
                <a:gd name="connsiteX37" fmla="*/ 100608 w 190500"/>
                <a:gd name="connsiteY37" fmla="*/ 130969 h 190500"/>
                <a:gd name="connsiteX38" fmla="*/ 107156 w 190500"/>
                <a:gd name="connsiteY38" fmla="*/ 135136 h 190500"/>
                <a:gd name="connsiteX39" fmla="*/ 114895 w 190500"/>
                <a:gd name="connsiteY39" fmla="*/ 136327 h 190500"/>
                <a:gd name="connsiteX40" fmla="*/ 123825 w 190500"/>
                <a:gd name="connsiteY40" fmla="*/ 133946 h 190500"/>
                <a:gd name="connsiteX41" fmla="*/ 130373 w 190500"/>
                <a:gd name="connsiteY41" fmla="*/ 128588 h 190500"/>
                <a:gd name="connsiteX42" fmla="*/ 135136 w 190500"/>
                <a:gd name="connsiteY42" fmla="*/ 123230 h 190500"/>
                <a:gd name="connsiteX43" fmla="*/ 139303 w 190500"/>
                <a:gd name="connsiteY43" fmla="*/ 120849 h 190500"/>
                <a:gd name="connsiteX44" fmla="*/ 141684 w 190500"/>
                <a:gd name="connsiteY44" fmla="*/ 122039 h 190500"/>
                <a:gd name="connsiteX45" fmla="*/ 145852 w 190500"/>
                <a:gd name="connsiteY45" fmla="*/ 125611 h 190500"/>
                <a:gd name="connsiteX46" fmla="*/ 150614 w 190500"/>
                <a:gd name="connsiteY46" fmla="*/ 129778 h 190500"/>
                <a:gd name="connsiteX47" fmla="*/ 154781 w 190500"/>
                <a:gd name="connsiteY47" fmla="*/ 134541 h 190500"/>
                <a:gd name="connsiteX48" fmla="*/ 158353 w 190500"/>
                <a:gd name="connsiteY48" fmla="*/ 138708 h 190500"/>
                <a:gd name="connsiteX49" fmla="*/ 159544 w 190500"/>
                <a:gd name="connsiteY49" fmla="*/ 141089 h 190500"/>
                <a:gd name="connsiteX50" fmla="*/ 157758 w 190500"/>
                <a:gd name="connsiteY50" fmla="*/ 14466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90500" h="190500">
                  <a:moveTo>
                    <a:pt x="16073" y="0"/>
                  </a:moveTo>
                  <a:cubicBezTo>
                    <a:pt x="13692" y="0"/>
                    <a:pt x="11906" y="595"/>
                    <a:pt x="10120" y="1191"/>
                  </a:cubicBezTo>
                  <a:cubicBezTo>
                    <a:pt x="8334" y="2381"/>
                    <a:pt x="6548" y="3572"/>
                    <a:pt x="5358" y="5358"/>
                  </a:cubicBezTo>
                  <a:cubicBezTo>
                    <a:pt x="4167" y="7144"/>
                    <a:pt x="2381" y="8334"/>
                    <a:pt x="1191" y="10120"/>
                  </a:cubicBezTo>
                  <a:cubicBezTo>
                    <a:pt x="595" y="11906"/>
                    <a:pt x="0" y="13692"/>
                    <a:pt x="0" y="16073"/>
                  </a:cubicBezTo>
                  <a:lnTo>
                    <a:pt x="0" y="191691"/>
                  </a:lnTo>
                  <a:cubicBezTo>
                    <a:pt x="2977" y="190500"/>
                    <a:pt x="5358" y="190500"/>
                    <a:pt x="7739" y="190500"/>
                  </a:cubicBezTo>
                  <a:lnTo>
                    <a:pt x="190500" y="190500"/>
                  </a:lnTo>
                  <a:lnTo>
                    <a:pt x="190500" y="0"/>
                  </a:lnTo>
                  <a:lnTo>
                    <a:pt x="16073" y="0"/>
                  </a:lnTo>
                  <a:close/>
                  <a:moveTo>
                    <a:pt x="157758" y="144661"/>
                  </a:moveTo>
                  <a:cubicBezTo>
                    <a:pt x="155377" y="147042"/>
                    <a:pt x="153591" y="148828"/>
                    <a:pt x="151805" y="150614"/>
                  </a:cubicBezTo>
                  <a:cubicBezTo>
                    <a:pt x="150019" y="152400"/>
                    <a:pt x="148233" y="153591"/>
                    <a:pt x="146447" y="154782"/>
                  </a:cubicBezTo>
                  <a:cubicBezTo>
                    <a:pt x="144661" y="155972"/>
                    <a:pt x="142875" y="157163"/>
                    <a:pt x="140494" y="157758"/>
                  </a:cubicBezTo>
                  <a:cubicBezTo>
                    <a:pt x="138113" y="158353"/>
                    <a:pt x="135731" y="158949"/>
                    <a:pt x="132159" y="158949"/>
                  </a:cubicBezTo>
                  <a:cubicBezTo>
                    <a:pt x="125016" y="158949"/>
                    <a:pt x="117872" y="157163"/>
                    <a:pt x="110728" y="154186"/>
                  </a:cubicBezTo>
                  <a:cubicBezTo>
                    <a:pt x="102989" y="151210"/>
                    <a:pt x="95845" y="147042"/>
                    <a:pt x="88106" y="142280"/>
                  </a:cubicBezTo>
                  <a:cubicBezTo>
                    <a:pt x="80963" y="136922"/>
                    <a:pt x="73819" y="131564"/>
                    <a:pt x="66675" y="124421"/>
                  </a:cubicBezTo>
                  <a:cubicBezTo>
                    <a:pt x="59531" y="117277"/>
                    <a:pt x="53578" y="110728"/>
                    <a:pt x="48816" y="102989"/>
                  </a:cubicBezTo>
                  <a:cubicBezTo>
                    <a:pt x="43458" y="95845"/>
                    <a:pt x="39291" y="88106"/>
                    <a:pt x="36314" y="80367"/>
                  </a:cubicBezTo>
                  <a:cubicBezTo>
                    <a:pt x="33338" y="72628"/>
                    <a:pt x="31552" y="65484"/>
                    <a:pt x="31552" y="58341"/>
                  </a:cubicBezTo>
                  <a:cubicBezTo>
                    <a:pt x="31552" y="54769"/>
                    <a:pt x="32147" y="52388"/>
                    <a:pt x="32742" y="50006"/>
                  </a:cubicBezTo>
                  <a:cubicBezTo>
                    <a:pt x="33338" y="47625"/>
                    <a:pt x="34528" y="45839"/>
                    <a:pt x="35719" y="44053"/>
                  </a:cubicBezTo>
                  <a:cubicBezTo>
                    <a:pt x="36909" y="42267"/>
                    <a:pt x="38695" y="40481"/>
                    <a:pt x="39886" y="38695"/>
                  </a:cubicBezTo>
                  <a:cubicBezTo>
                    <a:pt x="41672" y="36909"/>
                    <a:pt x="43458" y="35123"/>
                    <a:pt x="45839" y="32742"/>
                  </a:cubicBezTo>
                  <a:cubicBezTo>
                    <a:pt x="46434" y="32147"/>
                    <a:pt x="47625" y="31552"/>
                    <a:pt x="48220" y="31552"/>
                  </a:cubicBezTo>
                  <a:cubicBezTo>
                    <a:pt x="48816" y="31552"/>
                    <a:pt x="49411" y="32147"/>
                    <a:pt x="50602" y="32742"/>
                  </a:cubicBezTo>
                  <a:cubicBezTo>
                    <a:pt x="51792" y="33338"/>
                    <a:pt x="52983" y="34528"/>
                    <a:pt x="54769" y="36314"/>
                  </a:cubicBezTo>
                  <a:cubicBezTo>
                    <a:pt x="56555" y="38100"/>
                    <a:pt x="57745" y="39291"/>
                    <a:pt x="59531" y="40481"/>
                  </a:cubicBezTo>
                  <a:cubicBezTo>
                    <a:pt x="61317" y="42267"/>
                    <a:pt x="62508" y="43458"/>
                    <a:pt x="63698" y="45244"/>
                  </a:cubicBezTo>
                  <a:cubicBezTo>
                    <a:pt x="64889" y="46434"/>
                    <a:pt x="66080" y="48220"/>
                    <a:pt x="67270" y="49411"/>
                  </a:cubicBezTo>
                  <a:cubicBezTo>
                    <a:pt x="67866" y="50602"/>
                    <a:pt x="68461" y="51197"/>
                    <a:pt x="68461" y="51792"/>
                  </a:cubicBezTo>
                  <a:cubicBezTo>
                    <a:pt x="68461" y="52983"/>
                    <a:pt x="67866" y="54769"/>
                    <a:pt x="66080" y="55959"/>
                  </a:cubicBezTo>
                  <a:cubicBezTo>
                    <a:pt x="64294" y="57150"/>
                    <a:pt x="62508" y="58936"/>
                    <a:pt x="60722" y="60722"/>
                  </a:cubicBezTo>
                  <a:cubicBezTo>
                    <a:pt x="58936" y="62508"/>
                    <a:pt x="57150" y="64889"/>
                    <a:pt x="55364" y="67270"/>
                  </a:cubicBezTo>
                  <a:cubicBezTo>
                    <a:pt x="54173" y="69652"/>
                    <a:pt x="53578" y="72628"/>
                    <a:pt x="53578" y="76200"/>
                  </a:cubicBezTo>
                  <a:cubicBezTo>
                    <a:pt x="53578" y="81558"/>
                    <a:pt x="55364" y="86320"/>
                    <a:pt x="59531" y="89892"/>
                  </a:cubicBezTo>
                  <a:lnTo>
                    <a:pt x="100608" y="130969"/>
                  </a:lnTo>
                  <a:cubicBezTo>
                    <a:pt x="102394" y="132755"/>
                    <a:pt x="104775" y="134541"/>
                    <a:pt x="107156" y="135136"/>
                  </a:cubicBezTo>
                  <a:cubicBezTo>
                    <a:pt x="109538" y="135731"/>
                    <a:pt x="111919" y="136327"/>
                    <a:pt x="114895" y="136327"/>
                  </a:cubicBezTo>
                  <a:cubicBezTo>
                    <a:pt x="118467" y="136327"/>
                    <a:pt x="121444" y="135731"/>
                    <a:pt x="123825" y="133946"/>
                  </a:cubicBezTo>
                  <a:cubicBezTo>
                    <a:pt x="126206" y="132160"/>
                    <a:pt x="128588" y="130969"/>
                    <a:pt x="130373" y="128588"/>
                  </a:cubicBezTo>
                  <a:cubicBezTo>
                    <a:pt x="132159" y="126802"/>
                    <a:pt x="133945" y="125016"/>
                    <a:pt x="135136" y="123230"/>
                  </a:cubicBezTo>
                  <a:cubicBezTo>
                    <a:pt x="136327" y="121444"/>
                    <a:pt x="138113" y="120849"/>
                    <a:pt x="139303" y="120849"/>
                  </a:cubicBezTo>
                  <a:cubicBezTo>
                    <a:pt x="139898" y="120849"/>
                    <a:pt x="140494" y="121444"/>
                    <a:pt x="141684" y="122039"/>
                  </a:cubicBezTo>
                  <a:cubicBezTo>
                    <a:pt x="142875" y="122635"/>
                    <a:pt x="144066" y="123825"/>
                    <a:pt x="145852" y="125611"/>
                  </a:cubicBezTo>
                  <a:cubicBezTo>
                    <a:pt x="147042" y="126802"/>
                    <a:pt x="148828" y="128588"/>
                    <a:pt x="150614" y="129778"/>
                  </a:cubicBezTo>
                  <a:cubicBezTo>
                    <a:pt x="152400" y="131564"/>
                    <a:pt x="153591" y="132755"/>
                    <a:pt x="154781" y="134541"/>
                  </a:cubicBezTo>
                  <a:cubicBezTo>
                    <a:pt x="155972" y="136327"/>
                    <a:pt x="157163" y="137517"/>
                    <a:pt x="158353" y="138708"/>
                  </a:cubicBezTo>
                  <a:cubicBezTo>
                    <a:pt x="158948" y="139899"/>
                    <a:pt x="159544" y="140494"/>
                    <a:pt x="159544" y="141089"/>
                  </a:cubicBezTo>
                  <a:lnTo>
                    <a:pt x="157758" y="144661"/>
                  </a:lnTo>
                  <a:close/>
                </a:path>
              </a:pathLst>
            </a:custGeom>
            <a:solidFill>
              <a:srgbClr val="C2C2C2"/>
            </a:solidFill>
            <a:ln w="59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3BC637F-43D6-4C2D-B4C7-305DD257DD11}"/>
                </a:ext>
              </a:extLst>
            </p:cNvPr>
            <p:cNvSpPr/>
            <p:nvPr/>
          </p:nvSpPr>
          <p:spPr>
            <a:xfrm>
              <a:off x="751848" y="4596265"/>
              <a:ext cx="190500" cy="11906"/>
            </a:xfrm>
            <a:custGeom>
              <a:avLst/>
              <a:gdLst>
                <a:gd name="connsiteX0" fmla="*/ 2381 w 190500"/>
                <a:gd name="connsiteY0" fmla="*/ 2381 h 11906"/>
                <a:gd name="connsiteX1" fmla="*/ 0 w 190500"/>
                <a:gd name="connsiteY1" fmla="*/ 8334 h 11906"/>
                <a:gd name="connsiteX2" fmla="*/ 2381 w 190500"/>
                <a:gd name="connsiteY2" fmla="*/ 13692 h 11906"/>
                <a:gd name="connsiteX3" fmla="*/ 7739 w 190500"/>
                <a:gd name="connsiteY3" fmla="*/ 16073 h 11906"/>
                <a:gd name="connsiteX4" fmla="*/ 190500 w 190500"/>
                <a:gd name="connsiteY4" fmla="*/ 16073 h 11906"/>
                <a:gd name="connsiteX5" fmla="*/ 190500 w 190500"/>
                <a:gd name="connsiteY5" fmla="*/ 0 h 11906"/>
                <a:gd name="connsiteX6" fmla="*/ 7739 w 190500"/>
                <a:gd name="connsiteY6" fmla="*/ 0 h 11906"/>
                <a:gd name="connsiteX7" fmla="*/ 2381 w 190500"/>
                <a:gd name="connsiteY7" fmla="*/ 2381 h 1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0500" h="11906">
                  <a:moveTo>
                    <a:pt x="2381" y="2381"/>
                  </a:moveTo>
                  <a:cubicBezTo>
                    <a:pt x="595" y="4167"/>
                    <a:pt x="0" y="5953"/>
                    <a:pt x="0" y="8334"/>
                  </a:cubicBezTo>
                  <a:cubicBezTo>
                    <a:pt x="0" y="10716"/>
                    <a:pt x="595" y="12502"/>
                    <a:pt x="2381" y="13692"/>
                  </a:cubicBezTo>
                  <a:cubicBezTo>
                    <a:pt x="4167" y="15478"/>
                    <a:pt x="5953" y="16073"/>
                    <a:pt x="7739" y="16073"/>
                  </a:cubicBezTo>
                  <a:lnTo>
                    <a:pt x="190500" y="16073"/>
                  </a:lnTo>
                  <a:lnTo>
                    <a:pt x="190500" y="0"/>
                  </a:lnTo>
                  <a:lnTo>
                    <a:pt x="7739" y="0"/>
                  </a:lnTo>
                  <a:cubicBezTo>
                    <a:pt x="5953" y="0"/>
                    <a:pt x="4167" y="1191"/>
                    <a:pt x="2381" y="2381"/>
                  </a:cubicBezTo>
                  <a:close/>
                </a:path>
              </a:pathLst>
            </a:custGeom>
            <a:solidFill>
              <a:srgbClr val="C2C2C2"/>
            </a:solidFill>
            <a:ln w="59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B238839-17A8-49D0-9601-24CDB9D5E8CC}"/>
                </a:ext>
              </a:extLst>
            </p:cNvPr>
            <p:cNvSpPr/>
            <p:nvPr/>
          </p:nvSpPr>
          <p:spPr>
            <a:xfrm>
              <a:off x="783400" y="4421839"/>
              <a:ext cx="125016" cy="125016"/>
            </a:xfrm>
            <a:custGeom>
              <a:avLst/>
              <a:gdLst>
                <a:gd name="connsiteX0" fmla="*/ 122634 w 125015"/>
                <a:gd name="connsiteY0" fmla="*/ 104180 h 125015"/>
                <a:gd name="connsiteX1" fmla="*/ 118467 w 125015"/>
                <a:gd name="connsiteY1" fmla="*/ 99417 h 125015"/>
                <a:gd name="connsiteX2" fmla="*/ 113705 w 125015"/>
                <a:gd name="connsiteY2" fmla="*/ 95250 h 125015"/>
                <a:gd name="connsiteX3" fmla="*/ 109538 w 125015"/>
                <a:gd name="connsiteY3" fmla="*/ 91678 h 125015"/>
                <a:gd name="connsiteX4" fmla="*/ 107156 w 125015"/>
                <a:gd name="connsiteY4" fmla="*/ 90488 h 125015"/>
                <a:gd name="connsiteX5" fmla="*/ 102989 w 125015"/>
                <a:gd name="connsiteY5" fmla="*/ 92869 h 125015"/>
                <a:gd name="connsiteX6" fmla="*/ 98227 w 125015"/>
                <a:gd name="connsiteY6" fmla="*/ 98227 h 125015"/>
                <a:gd name="connsiteX7" fmla="*/ 91678 w 125015"/>
                <a:gd name="connsiteY7" fmla="*/ 103585 h 125015"/>
                <a:gd name="connsiteX8" fmla="*/ 82748 w 125015"/>
                <a:gd name="connsiteY8" fmla="*/ 105966 h 125015"/>
                <a:gd name="connsiteX9" fmla="*/ 75009 w 125015"/>
                <a:gd name="connsiteY9" fmla="*/ 104775 h 125015"/>
                <a:gd name="connsiteX10" fmla="*/ 68461 w 125015"/>
                <a:gd name="connsiteY10" fmla="*/ 100608 h 125015"/>
                <a:gd name="connsiteX11" fmla="*/ 27384 w 125015"/>
                <a:gd name="connsiteY11" fmla="*/ 59531 h 125015"/>
                <a:gd name="connsiteX12" fmla="*/ 21431 w 125015"/>
                <a:gd name="connsiteY12" fmla="*/ 45839 h 125015"/>
                <a:gd name="connsiteX13" fmla="*/ 23813 w 125015"/>
                <a:gd name="connsiteY13" fmla="*/ 36909 h 125015"/>
                <a:gd name="connsiteX14" fmla="*/ 29170 w 125015"/>
                <a:gd name="connsiteY14" fmla="*/ 30361 h 125015"/>
                <a:gd name="connsiteX15" fmla="*/ 34528 w 125015"/>
                <a:gd name="connsiteY15" fmla="*/ 25598 h 125015"/>
                <a:gd name="connsiteX16" fmla="*/ 36909 w 125015"/>
                <a:gd name="connsiteY16" fmla="*/ 21431 h 125015"/>
                <a:gd name="connsiteX17" fmla="*/ 35719 w 125015"/>
                <a:gd name="connsiteY17" fmla="*/ 19050 h 125015"/>
                <a:gd name="connsiteX18" fmla="*/ 32147 w 125015"/>
                <a:gd name="connsiteY18" fmla="*/ 14883 h 125015"/>
                <a:gd name="connsiteX19" fmla="*/ 27980 w 125015"/>
                <a:gd name="connsiteY19" fmla="*/ 10120 h 125015"/>
                <a:gd name="connsiteX20" fmla="*/ 23217 w 125015"/>
                <a:gd name="connsiteY20" fmla="*/ 4763 h 125015"/>
                <a:gd name="connsiteX21" fmla="*/ 19050 w 125015"/>
                <a:gd name="connsiteY21" fmla="*/ 1191 h 125015"/>
                <a:gd name="connsiteX22" fmla="*/ 16669 w 125015"/>
                <a:gd name="connsiteY22" fmla="*/ 0 h 125015"/>
                <a:gd name="connsiteX23" fmla="*/ 14287 w 125015"/>
                <a:gd name="connsiteY23" fmla="*/ 1191 h 125015"/>
                <a:gd name="connsiteX24" fmla="*/ 8334 w 125015"/>
                <a:gd name="connsiteY24" fmla="*/ 7144 h 125015"/>
                <a:gd name="connsiteX25" fmla="*/ 3572 w 125015"/>
                <a:gd name="connsiteY25" fmla="*/ 12502 h 125015"/>
                <a:gd name="connsiteX26" fmla="*/ 1191 w 125015"/>
                <a:gd name="connsiteY26" fmla="*/ 18455 h 125015"/>
                <a:gd name="connsiteX27" fmla="*/ 0 w 125015"/>
                <a:gd name="connsiteY27" fmla="*/ 26789 h 125015"/>
                <a:gd name="connsiteX28" fmla="*/ 4762 w 125015"/>
                <a:gd name="connsiteY28" fmla="*/ 48816 h 125015"/>
                <a:gd name="connsiteX29" fmla="*/ 17264 w 125015"/>
                <a:gd name="connsiteY29" fmla="*/ 71438 h 125015"/>
                <a:gd name="connsiteX30" fmla="*/ 35123 w 125015"/>
                <a:gd name="connsiteY30" fmla="*/ 92869 h 125015"/>
                <a:gd name="connsiteX31" fmla="*/ 56555 w 125015"/>
                <a:gd name="connsiteY31" fmla="*/ 110728 h 125015"/>
                <a:gd name="connsiteX32" fmla="*/ 79177 w 125015"/>
                <a:gd name="connsiteY32" fmla="*/ 122635 h 125015"/>
                <a:gd name="connsiteX33" fmla="*/ 100608 w 125015"/>
                <a:gd name="connsiteY33" fmla="*/ 127397 h 125015"/>
                <a:gd name="connsiteX34" fmla="*/ 108942 w 125015"/>
                <a:gd name="connsiteY34" fmla="*/ 126206 h 125015"/>
                <a:gd name="connsiteX35" fmla="*/ 114895 w 125015"/>
                <a:gd name="connsiteY35" fmla="*/ 123230 h 125015"/>
                <a:gd name="connsiteX36" fmla="*/ 120253 w 125015"/>
                <a:gd name="connsiteY36" fmla="*/ 119063 h 125015"/>
                <a:gd name="connsiteX37" fmla="*/ 126206 w 125015"/>
                <a:gd name="connsiteY37" fmla="*/ 113110 h 125015"/>
                <a:gd name="connsiteX38" fmla="*/ 127397 w 125015"/>
                <a:gd name="connsiteY38" fmla="*/ 110728 h 125015"/>
                <a:gd name="connsiteX39" fmla="*/ 126206 w 125015"/>
                <a:gd name="connsiteY39" fmla="*/ 108347 h 125015"/>
                <a:gd name="connsiteX40" fmla="*/ 122634 w 125015"/>
                <a:gd name="connsiteY40" fmla="*/ 104180 h 12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25015" h="125015">
                  <a:moveTo>
                    <a:pt x="122634" y="104180"/>
                  </a:moveTo>
                  <a:cubicBezTo>
                    <a:pt x="121444" y="102989"/>
                    <a:pt x="119658" y="101203"/>
                    <a:pt x="118467" y="99417"/>
                  </a:cubicBezTo>
                  <a:cubicBezTo>
                    <a:pt x="116681" y="97631"/>
                    <a:pt x="115491" y="96441"/>
                    <a:pt x="113705" y="95250"/>
                  </a:cubicBezTo>
                  <a:cubicBezTo>
                    <a:pt x="112514" y="94060"/>
                    <a:pt x="110728" y="92869"/>
                    <a:pt x="109538" y="91678"/>
                  </a:cubicBezTo>
                  <a:cubicBezTo>
                    <a:pt x="108347" y="91083"/>
                    <a:pt x="107752" y="90488"/>
                    <a:pt x="107156" y="90488"/>
                  </a:cubicBezTo>
                  <a:cubicBezTo>
                    <a:pt x="105966" y="90488"/>
                    <a:pt x="104180" y="91083"/>
                    <a:pt x="102989" y="92869"/>
                  </a:cubicBezTo>
                  <a:cubicBezTo>
                    <a:pt x="101798" y="94655"/>
                    <a:pt x="100013" y="96441"/>
                    <a:pt x="98227" y="98227"/>
                  </a:cubicBezTo>
                  <a:cubicBezTo>
                    <a:pt x="96441" y="100013"/>
                    <a:pt x="94059" y="101799"/>
                    <a:pt x="91678" y="103585"/>
                  </a:cubicBezTo>
                  <a:cubicBezTo>
                    <a:pt x="89297" y="105370"/>
                    <a:pt x="86320" y="105966"/>
                    <a:pt x="82748" y="105966"/>
                  </a:cubicBezTo>
                  <a:cubicBezTo>
                    <a:pt x="80367" y="105966"/>
                    <a:pt x="77391" y="105370"/>
                    <a:pt x="75009" y="104775"/>
                  </a:cubicBezTo>
                  <a:cubicBezTo>
                    <a:pt x="72628" y="104180"/>
                    <a:pt x="70247" y="102394"/>
                    <a:pt x="68461" y="100608"/>
                  </a:cubicBezTo>
                  <a:lnTo>
                    <a:pt x="27384" y="59531"/>
                  </a:lnTo>
                  <a:cubicBezTo>
                    <a:pt x="23217" y="55364"/>
                    <a:pt x="21431" y="51197"/>
                    <a:pt x="21431" y="45839"/>
                  </a:cubicBezTo>
                  <a:cubicBezTo>
                    <a:pt x="21431" y="42267"/>
                    <a:pt x="22027" y="39291"/>
                    <a:pt x="23813" y="36909"/>
                  </a:cubicBezTo>
                  <a:cubicBezTo>
                    <a:pt x="25598" y="34528"/>
                    <a:pt x="27384" y="32147"/>
                    <a:pt x="29170" y="30361"/>
                  </a:cubicBezTo>
                  <a:cubicBezTo>
                    <a:pt x="30956" y="28575"/>
                    <a:pt x="32742" y="26789"/>
                    <a:pt x="34528" y="25598"/>
                  </a:cubicBezTo>
                  <a:cubicBezTo>
                    <a:pt x="36314" y="24408"/>
                    <a:pt x="36909" y="22622"/>
                    <a:pt x="36909" y="21431"/>
                  </a:cubicBezTo>
                  <a:cubicBezTo>
                    <a:pt x="36909" y="20836"/>
                    <a:pt x="36314" y="20241"/>
                    <a:pt x="35719" y="19050"/>
                  </a:cubicBezTo>
                  <a:cubicBezTo>
                    <a:pt x="35123" y="17859"/>
                    <a:pt x="33933" y="16669"/>
                    <a:pt x="32147" y="14883"/>
                  </a:cubicBezTo>
                  <a:cubicBezTo>
                    <a:pt x="30956" y="13692"/>
                    <a:pt x="29170" y="11906"/>
                    <a:pt x="27980" y="10120"/>
                  </a:cubicBezTo>
                  <a:cubicBezTo>
                    <a:pt x="26194" y="7739"/>
                    <a:pt x="24408" y="5953"/>
                    <a:pt x="23217" y="4763"/>
                  </a:cubicBezTo>
                  <a:cubicBezTo>
                    <a:pt x="22027" y="3572"/>
                    <a:pt x="20241" y="2381"/>
                    <a:pt x="19050" y="1191"/>
                  </a:cubicBezTo>
                  <a:cubicBezTo>
                    <a:pt x="17859" y="595"/>
                    <a:pt x="17264" y="0"/>
                    <a:pt x="16669" y="0"/>
                  </a:cubicBezTo>
                  <a:cubicBezTo>
                    <a:pt x="16073" y="0"/>
                    <a:pt x="14883" y="595"/>
                    <a:pt x="14287" y="1191"/>
                  </a:cubicBezTo>
                  <a:cubicBezTo>
                    <a:pt x="11906" y="3572"/>
                    <a:pt x="10120" y="5358"/>
                    <a:pt x="8334" y="7144"/>
                  </a:cubicBezTo>
                  <a:cubicBezTo>
                    <a:pt x="6548" y="8930"/>
                    <a:pt x="4762" y="10716"/>
                    <a:pt x="3572" y="12502"/>
                  </a:cubicBezTo>
                  <a:cubicBezTo>
                    <a:pt x="2381" y="14288"/>
                    <a:pt x="1786" y="16073"/>
                    <a:pt x="1191" y="18455"/>
                  </a:cubicBezTo>
                  <a:cubicBezTo>
                    <a:pt x="595" y="20836"/>
                    <a:pt x="0" y="23217"/>
                    <a:pt x="0" y="26789"/>
                  </a:cubicBezTo>
                  <a:cubicBezTo>
                    <a:pt x="0" y="33933"/>
                    <a:pt x="1786" y="41077"/>
                    <a:pt x="4762" y="48816"/>
                  </a:cubicBezTo>
                  <a:cubicBezTo>
                    <a:pt x="7739" y="56555"/>
                    <a:pt x="11906" y="64294"/>
                    <a:pt x="17264" y="71438"/>
                  </a:cubicBezTo>
                  <a:cubicBezTo>
                    <a:pt x="22622" y="78581"/>
                    <a:pt x="28575" y="85725"/>
                    <a:pt x="35123" y="92869"/>
                  </a:cubicBezTo>
                  <a:cubicBezTo>
                    <a:pt x="41672" y="100013"/>
                    <a:pt x="48816" y="105370"/>
                    <a:pt x="56555" y="110728"/>
                  </a:cubicBezTo>
                  <a:cubicBezTo>
                    <a:pt x="63698" y="116086"/>
                    <a:pt x="71437" y="119658"/>
                    <a:pt x="79177" y="122635"/>
                  </a:cubicBezTo>
                  <a:cubicBezTo>
                    <a:pt x="86916" y="125611"/>
                    <a:pt x="94059" y="127397"/>
                    <a:pt x="100608" y="127397"/>
                  </a:cubicBezTo>
                  <a:cubicBezTo>
                    <a:pt x="104180" y="127397"/>
                    <a:pt x="106561" y="126802"/>
                    <a:pt x="108942" y="126206"/>
                  </a:cubicBezTo>
                  <a:cubicBezTo>
                    <a:pt x="111323" y="125611"/>
                    <a:pt x="113109" y="124421"/>
                    <a:pt x="114895" y="123230"/>
                  </a:cubicBezTo>
                  <a:cubicBezTo>
                    <a:pt x="116681" y="122039"/>
                    <a:pt x="118467" y="120253"/>
                    <a:pt x="120253" y="119063"/>
                  </a:cubicBezTo>
                  <a:cubicBezTo>
                    <a:pt x="122039" y="117277"/>
                    <a:pt x="123825" y="115491"/>
                    <a:pt x="126206" y="113110"/>
                  </a:cubicBezTo>
                  <a:lnTo>
                    <a:pt x="127397" y="110728"/>
                  </a:lnTo>
                  <a:cubicBezTo>
                    <a:pt x="127397" y="110133"/>
                    <a:pt x="126802" y="109538"/>
                    <a:pt x="126206" y="108347"/>
                  </a:cubicBezTo>
                  <a:cubicBezTo>
                    <a:pt x="125016" y="106561"/>
                    <a:pt x="123825" y="105370"/>
                    <a:pt x="122634" y="104180"/>
                  </a:cubicBezTo>
                  <a:close/>
                </a:path>
              </a:pathLst>
            </a:custGeom>
            <a:solidFill>
              <a:schemeClr val="accent1"/>
            </a:solidFill>
            <a:ln w="59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04" name="Oval 103" descr="question mark icon microsoft">
            <a:extLst>
              <a:ext uri="{FF2B5EF4-FFF2-40B4-BE49-F238E27FC236}">
                <a16:creationId xmlns:a16="http://schemas.microsoft.com/office/drawing/2014/main" id="{26207EB5-6260-427A-96B2-4430171C7C4D}"/>
              </a:ext>
            </a:extLst>
          </p:cNvPr>
          <p:cNvSpPr/>
          <p:nvPr/>
        </p:nvSpPr>
        <p:spPr>
          <a:xfrm>
            <a:off x="627123" y="5198889"/>
            <a:ext cx="417403" cy="41740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5" name="Graphic 43" descr="question mark icon microsoft">
            <a:extLst>
              <a:ext uri="{FF2B5EF4-FFF2-40B4-BE49-F238E27FC236}">
                <a16:creationId xmlns:a16="http://schemas.microsoft.com/office/drawing/2014/main" id="{5F4C8467-6BE4-4C96-A4DC-C6DEA8B7B138}"/>
              </a:ext>
            </a:extLst>
          </p:cNvPr>
          <p:cNvGrpSpPr/>
          <p:nvPr/>
        </p:nvGrpSpPr>
        <p:grpSpPr>
          <a:xfrm>
            <a:off x="717534" y="5289300"/>
            <a:ext cx="236581" cy="236581"/>
            <a:chOff x="683424" y="4852225"/>
            <a:chExt cx="304800" cy="304800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77DFDE8-5FB0-4D77-BD23-D087E6FA0965}"/>
                </a:ext>
              </a:extLst>
            </p:cNvPr>
            <p:cNvSpPr/>
            <p:nvPr/>
          </p:nvSpPr>
          <p:spPr>
            <a:xfrm>
              <a:off x="683424" y="4852225"/>
              <a:ext cx="304800" cy="304800"/>
            </a:xfrm>
            <a:custGeom>
              <a:avLst/>
              <a:gdLst>
                <a:gd name="connsiteX0" fmla="*/ 299085 w 304800"/>
                <a:gd name="connsiteY0" fmla="*/ 112395 h 304800"/>
                <a:gd name="connsiteX1" fmla="*/ 283845 w 304800"/>
                <a:gd name="connsiteY1" fmla="*/ 76200 h 304800"/>
                <a:gd name="connsiteX2" fmla="*/ 260033 w 304800"/>
                <a:gd name="connsiteY2" fmla="*/ 45720 h 304800"/>
                <a:gd name="connsiteX3" fmla="*/ 229553 w 304800"/>
                <a:gd name="connsiteY3" fmla="*/ 21908 h 304800"/>
                <a:gd name="connsiteX4" fmla="*/ 193358 w 304800"/>
                <a:gd name="connsiteY4" fmla="*/ 6668 h 304800"/>
                <a:gd name="connsiteX5" fmla="*/ 152400 w 304800"/>
                <a:gd name="connsiteY5" fmla="*/ 0 h 304800"/>
                <a:gd name="connsiteX6" fmla="*/ 111443 w 304800"/>
                <a:gd name="connsiteY6" fmla="*/ 5715 h 304800"/>
                <a:gd name="connsiteX7" fmla="*/ 75248 w 304800"/>
                <a:gd name="connsiteY7" fmla="*/ 20955 h 304800"/>
                <a:gd name="connsiteX8" fmla="*/ 44768 w 304800"/>
                <a:gd name="connsiteY8" fmla="*/ 44768 h 304800"/>
                <a:gd name="connsiteX9" fmla="*/ 20955 w 304800"/>
                <a:gd name="connsiteY9" fmla="*/ 75248 h 304800"/>
                <a:gd name="connsiteX10" fmla="*/ 5715 w 304800"/>
                <a:gd name="connsiteY10" fmla="*/ 112395 h 304800"/>
                <a:gd name="connsiteX11" fmla="*/ 0 w 304800"/>
                <a:gd name="connsiteY11" fmla="*/ 152400 h 304800"/>
                <a:gd name="connsiteX12" fmla="*/ 5715 w 304800"/>
                <a:gd name="connsiteY12" fmla="*/ 193358 h 304800"/>
                <a:gd name="connsiteX13" fmla="*/ 20955 w 304800"/>
                <a:gd name="connsiteY13" fmla="*/ 229553 h 304800"/>
                <a:gd name="connsiteX14" fmla="*/ 44768 w 304800"/>
                <a:gd name="connsiteY14" fmla="*/ 260033 h 304800"/>
                <a:gd name="connsiteX15" fmla="*/ 75248 w 304800"/>
                <a:gd name="connsiteY15" fmla="*/ 283845 h 304800"/>
                <a:gd name="connsiteX16" fmla="*/ 111443 w 304800"/>
                <a:gd name="connsiteY16" fmla="*/ 299085 h 304800"/>
                <a:gd name="connsiteX17" fmla="*/ 152400 w 304800"/>
                <a:gd name="connsiteY17" fmla="*/ 304800 h 304800"/>
                <a:gd name="connsiteX18" fmla="*/ 193358 w 304800"/>
                <a:gd name="connsiteY18" fmla="*/ 299085 h 304800"/>
                <a:gd name="connsiteX19" fmla="*/ 229553 w 304800"/>
                <a:gd name="connsiteY19" fmla="*/ 283845 h 304800"/>
                <a:gd name="connsiteX20" fmla="*/ 260033 w 304800"/>
                <a:gd name="connsiteY20" fmla="*/ 260033 h 304800"/>
                <a:gd name="connsiteX21" fmla="*/ 283845 w 304800"/>
                <a:gd name="connsiteY21" fmla="*/ 229553 h 304800"/>
                <a:gd name="connsiteX22" fmla="*/ 299085 w 304800"/>
                <a:gd name="connsiteY22" fmla="*/ 193358 h 304800"/>
                <a:gd name="connsiteX23" fmla="*/ 304800 w 304800"/>
                <a:gd name="connsiteY23" fmla="*/ 152400 h 304800"/>
                <a:gd name="connsiteX24" fmla="*/ 299085 w 304800"/>
                <a:gd name="connsiteY24" fmla="*/ 112395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800" h="304800">
                  <a:moveTo>
                    <a:pt x="299085" y="112395"/>
                  </a:moveTo>
                  <a:cubicBezTo>
                    <a:pt x="295275" y="99060"/>
                    <a:pt x="290513" y="87630"/>
                    <a:pt x="283845" y="76200"/>
                  </a:cubicBezTo>
                  <a:cubicBezTo>
                    <a:pt x="277178" y="64770"/>
                    <a:pt x="269558" y="54293"/>
                    <a:pt x="260033" y="45720"/>
                  </a:cubicBezTo>
                  <a:cubicBezTo>
                    <a:pt x="250508" y="36195"/>
                    <a:pt x="240030" y="28575"/>
                    <a:pt x="229553" y="21908"/>
                  </a:cubicBezTo>
                  <a:cubicBezTo>
                    <a:pt x="218123" y="15240"/>
                    <a:pt x="205740" y="10478"/>
                    <a:pt x="193358" y="6668"/>
                  </a:cubicBezTo>
                  <a:cubicBezTo>
                    <a:pt x="180023" y="1905"/>
                    <a:pt x="166688" y="0"/>
                    <a:pt x="152400" y="0"/>
                  </a:cubicBezTo>
                  <a:cubicBezTo>
                    <a:pt x="138113" y="0"/>
                    <a:pt x="124778" y="1905"/>
                    <a:pt x="111443" y="5715"/>
                  </a:cubicBezTo>
                  <a:cubicBezTo>
                    <a:pt x="99060" y="9525"/>
                    <a:pt x="86678" y="14288"/>
                    <a:pt x="75248" y="20955"/>
                  </a:cubicBezTo>
                  <a:cubicBezTo>
                    <a:pt x="63818" y="27623"/>
                    <a:pt x="54293" y="35243"/>
                    <a:pt x="44768" y="44768"/>
                  </a:cubicBezTo>
                  <a:cubicBezTo>
                    <a:pt x="35243" y="54293"/>
                    <a:pt x="27623" y="64770"/>
                    <a:pt x="20955" y="75248"/>
                  </a:cubicBezTo>
                  <a:cubicBezTo>
                    <a:pt x="14288" y="86678"/>
                    <a:pt x="9525" y="99060"/>
                    <a:pt x="5715" y="112395"/>
                  </a:cubicBezTo>
                  <a:cubicBezTo>
                    <a:pt x="1905" y="124778"/>
                    <a:pt x="0" y="138113"/>
                    <a:pt x="0" y="152400"/>
                  </a:cubicBezTo>
                  <a:cubicBezTo>
                    <a:pt x="0" y="166688"/>
                    <a:pt x="1905" y="180023"/>
                    <a:pt x="5715" y="193358"/>
                  </a:cubicBezTo>
                  <a:cubicBezTo>
                    <a:pt x="9525" y="206693"/>
                    <a:pt x="14288" y="218123"/>
                    <a:pt x="20955" y="229553"/>
                  </a:cubicBezTo>
                  <a:cubicBezTo>
                    <a:pt x="27623" y="240983"/>
                    <a:pt x="35243" y="251460"/>
                    <a:pt x="44768" y="260033"/>
                  </a:cubicBezTo>
                  <a:cubicBezTo>
                    <a:pt x="54293" y="269558"/>
                    <a:pt x="64770" y="277178"/>
                    <a:pt x="75248" y="283845"/>
                  </a:cubicBezTo>
                  <a:cubicBezTo>
                    <a:pt x="86678" y="290513"/>
                    <a:pt x="99060" y="295275"/>
                    <a:pt x="111443" y="299085"/>
                  </a:cubicBezTo>
                  <a:cubicBezTo>
                    <a:pt x="124778" y="302895"/>
                    <a:pt x="138113" y="304800"/>
                    <a:pt x="152400" y="304800"/>
                  </a:cubicBezTo>
                  <a:cubicBezTo>
                    <a:pt x="166688" y="304800"/>
                    <a:pt x="180023" y="302895"/>
                    <a:pt x="193358" y="299085"/>
                  </a:cubicBezTo>
                  <a:cubicBezTo>
                    <a:pt x="206693" y="295275"/>
                    <a:pt x="218123" y="290513"/>
                    <a:pt x="229553" y="283845"/>
                  </a:cubicBezTo>
                  <a:cubicBezTo>
                    <a:pt x="240983" y="277178"/>
                    <a:pt x="251460" y="269558"/>
                    <a:pt x="260033" y="260033"/>
                  </a:cubicBezTo>
                  <a:cubicBezTo>
                    <a:pt x="269558" y="250508"/>
                    <a:pt x="277178" y="240030"/>
                    <a:pt x="283845" y="229553"/>
                  </a:cubicBezTo>
                  <a:cubicBezTo>
                    <a:pt x="290513" y="218123"/>
                    <a:pt x="295275" y="205740"/>
                    <a:pt x="299085" y="193358"/>
                  </a:cubicBezTo>
                  <a:cubicBezTo>
                    <a:pt x="302895" y="180023"/>
                    <a:pt x="304800" y="166688"/>
                    <a:pt x="304800" y="152400"/>
                  </a:cubicBezTo>
                  <a:cubicBezTo>
                    <a:pt x="304800" y="138113"/>
                    <a:pt x="302895" y="124778"/>
                    <a:pt x="299085" y="11239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DE64E3A-B9AA-4EA0-873B-59EE2BB51FB5}"/>
                </a:ext>
              </a:extLst>
            </p:cNvPr>
            <p:cNvSpPr/>
            <p:nvPr/>
          </p:nvSpPr>
          <p:spPr>
            <a:xfrm>
              <a:off x="788199" y="4922710"/>
              <a:ext cx="95250" cy="114300"/>
            </a:xfrm>
            <a:custGeom>
              <a:avLst/>
              <a:gdLst>
                <a:gd name="connsiteX0" fmla="*/ 63818 w 95250"/>
                <a:gd name="connsiteY0" fmla="*/ 60960 h 114300"/>
                <a:gd name="connsiteX1" fmla="*/ 71438 w 95250"/>
                <a:gd name="connsiteY1" fmla="*/ 45720 h 114300"/>
                <a:gd name="connsiteX2" fmla="*/ 47625 w 95250"/>
                <a:gd name="connsiteY2" fmla="*/ 23812 h 114300"/>
                <a:gd name="connsiteX3" fmla="*/ 23813 w 95250"/>
                <a:gd name="connsiteY3" fmla="*/ 45720 h 114300"/>
                <a:gd name="connsiteX4" fmla="*/ 0 w 95250"/>
                <a:gd name="connsiteY4" fmla="*/ 45720 h 114300"/>
                <a:gd name="connsiteX5" fmla="*/ 0 w 95250"/>
                <a:gd name="connsiteY5" fmla="*/ 38100 h 114300"/>
                <a:gd name="connsiteX6" fmla="*/ 953 w 95250"/>
                <a:gd name="connsiteY6" fmla="*/ 38100 h 114300"/>
                <a:gd name="connsiteX7" fmla="*/ 48578 w 95250"/>
                <a:gd name="connsiteY7" fmla="*/ 0 h 114300"/>
                <a:gd name="connsiteX8" fmla="*/ 95250 w 95250"/>
                <a:gd name="connsiteY8" fmla="*/ 45720 h 114300"/>
                <a:gd name="connsiteX9" fmla="*/ 80010 w 95250"/>
                <a:gd name="connsiteY9" fmla="*/ 78105 h 114300"/>
                <a:gd name="connsiteX10" fmla="*/ 65723 w 95250"/>
                <a:gd name="connsiteY10" fmla="*/ 89535 h 114300"/>
                <a:gd name="connsiteX11" fmla="*/ 57150 w 95250"/>
                <a:gd name="connsiteY11" fmla="*/ 105728 h 114300"/>
                <a:gd name="connsiteX12" fmla="*/ 57150 w 95250"/>
                <a:gd name="connsiteY12" fmla="*/ 123825 h 114300"/>
                <a:gd name="connsiteX13" fmla="*/ 35243 w 95250"/>
                <a:gd name="connsiteY13" fmla="*/ 123825 h 114300"/>
                <a:gd name="connsiteX14" fmla="*/ 35243 w 95250"/>
                <a:gd name="connsiteY14" fmla="*/ 105728 h 114300"/>
                <a:gd name="connsiteX15" fmla="*/ 47625 w 95250"/>
                <a:gd name="connsiteY15" fmla="*/ 7429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50" h="114300">
                  <a:moveTo>
                    <a:pt x="63818" y="60960"/>
                  </a:moveTo>
                  <a:cubicBezTo>
                    <a:pt x="68580" y="56198"/>
                    <a:pt x="71438" y="52387"/>
                    <a:pt x="71438" y="45720"/>
                  </a:cubicBezTo>
                  <a:cubicBezTo>
                    <a:pt x="71438" y="31432"/>
                    <a:pt x="62865" y="23812"/>
                    <a:pt x="47625" y="23812"/>
                  </a:cubicBezTo>
                  <a:cubicBezTo>
                    <a:pt x="32385" y="23812"/>
                    <a:pt x="23813" y="31432"/>
                    <a:pt x="23813" y="45720"/>
                  </a:cubicBezTo>
                  <a:lnTo>
                    <a:pt x="0" y="45720"/>
                  </a:lnTo>
                  <a:lnTo>
                    <a:pt x="0" y="38100"/>
                  </a:lnTo>
                  <a:lnTo>
                    <a:pt x="953" y="38100"/>
                  </a:lnTo>
                  <a:cubicBezTo>
                    <a:pt x="4763" y="17145"/>
                    <a:pt x="24765" y="0"/>
                    <a:pt x="48578" y="0"/>
                  </a:cubicBezTo>
                  <a:cubicBezTo>
                    <a:pt x="74295" y="0"/>
                    <a:pt x="95250" y="20955"/>
                    <a:pt x="95250" y="45720"/>
                  </a:cubicBezTo>
                  <a:cubicBezTo>
                    <a:pt x="95250" y="60960"/>
                    <a:pt x="84773" y="73343"/>
                    <a:pt x="80010" y="78105"/>
                  </a:cubicBezTo>
                  <a:cubicBezTo>
                    <a:pt x="74295" y="83820"/>
                    <a:pt x="67628" y="88583"/>
                    <a:pt x="65723" y="89535"/>
                  </a:cubicBezTo>
                  <a:cubicBezTo>
                    <a:pt x="60007" y="94297"/>
                    <a:pt x="57150" y="100012"/>
                    <a:pt x="57150" y="105728"/>
                  </a:cubicBezTo>
                  <a:lnTo>
                    <a:pt x="57150" y="123825"/>
                  </a:lnTo>
                  <a:lnTo>
                    <a:pt x="35243" y="123825"/>
                  </a:lnTo>
                  <a:lnTo>
                    <a:pt x="35243" y="105728"/>
                  </a:lnTo>
                  <a:cubicBezTo>
                    <a:pt x="35243" y="93345"/>
                    <a:pt x="37147" y="82868"/>
                    <a:pt x="47625" y="74295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561BFBD-7D0A-4BE2-9550-5BF29A237CE3}"/>
                </a:ext>
              </a:extLst>
            </p:cNvPr>
            <p:cNvSpPr/>
            <p:nvPr/>
          </p:nvSpPr>
          <p:spPr>
            <a:xfrm>
              <a:off x="823442" y="5064633"/>
              <a:ext cx="19050" cy="19050"/>
            </a:xfrm>
            <a:custGeom>
              <a:avLst/>
              <a:gdLst>
                <a:gd name="connsiteX0" fmla="*/ 0 w 19050"/>
                <a:gd name="connsiteY0" fmla="*/ 0 h 19050"/>
                <a:gd name="connsiteX1" fmla="*/ 21908 w 19050"/>
                <a:gd name="connsiteY1" fmla="*/ 0 h 19050"/>
                <a:gd name="connsiteX2" fmla="*/ 21908 w 19050"/>
                <a:gd name="connsiteY2" fmla="*/ 19050 h 19050"/>
                <a:gd name="connsiteX3" fmla="*/ 0 w 1905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0"/>
                  </a:moveTo>
                  <a:lnTo>
                    <a:pt x="21908" y="0"/>
                  </a:lnTo>
                  <a:lnTo>
                    <a:pt x="21908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730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 title="blue rectangle">
            <a:extLst>
              <a:ext uri="{FF2B5EF4-FFF2-40B4-BE49-F238E27FC236}">
                <a16:creationId xmlns:a16="http://schemas.microsoft.com/office/drawing/2014/main" id="{E57CCC63-40F8-4A95-A003-E231A64398C4}"/>
              </a:ext>
            </a:extLst>
          </p:cNvPr>
          <p:cNvSpPr/>
          <p:nvPr/>
        </p:nvSpPr>
        <p:spPr>
          <a:xfrm>
            <a:off x="1833" y="3148"/>
            <a:ext cx="10056567" cy="882223"/>
          </a:xfrm>
          <a:prstGeom prst="rect">
            <a:avLst/>
          </a:prstGeom>
          <a:solidFill>
            <a:srgbClr val="007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A6D5C2-EABC-4697-B20E-0B0BCB6C26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4224" y="1693422"/>
            <a:ext cx="2709467" cy="778528"/>
          </a:xfrm>
        </p:spPr>
        <p:txBody>
          <a:bodyPr>
            <a:norm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Use the Events web part to share information about upcoming events.</a:t>
            </a:r>
          </a:p>
        </p:txBody>
      </p:sp>
      <p:sp>
        <p:nvSpPr>
          <p:cNvPr id="53" name="Title 8">
            <a:extLst>
              <a:ext uri="{FF2B5EF4-FFF2-40B4-BE49-F238E27FC236}">
                <a16:creationId xmlns:a16="http://schemas.microsoft.com/office/drawing/2014/main" id="{4F8B39F3-80B2-40F0-978C-7B4999972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egoe Pro Semibold" panose="020B0702040504020203" pitchFamily="34" charset="0"/>
                <a:cs typeface="Segoe UI" panose="020B0502040204020203" pitchFamily="34" charset="0"/>
              </a:rPr>
              <a:t>Add events and images</a:t>
            </a:r>
          </a:p>
        </p:txBody>
      </p:sp>
      <p:sp>
        <p:nvSpPr>
          <p:cNvPr id="137" name="Text Placeholder 1">
            <a:extLst>
              <a:ext uri="{FF2B5EF4-FFF2-40B4-BE49-F238E27FC236}">
                <a16:creationId xmlns:a16="http://schemas.microsoft.com/office/drawing/2014/main" id="{C2084B9B-72D0-4869-933E-BE7E228FE73D}"/>
              </a:ext>
            </a:extLst>
          </p:cNvPr>
          <p:cNvSpPr txBox="1">
            <a:spLocks/>
          </p:cNvSpPr>
          <p:nvPr/>
        </p:nvSpPr>
        <p:spPr>
          <a:xfrm>
            <a:off x="157851" y="2645272"/>
            <a:ext cx="2913153" cy="895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Learn more: </a:t>
            </a:r>
          </a:p>
          <a:p>
            <a:pPr>
              <a:spcBef>
                <a:spcPts val="600"/>
              </a:spcBef>
            </a:pPr>
            <a:r>
              <a:rPr lang="en-US" dirty="0"/>
              <a:t>aka.ms/</a:t>
            </a:r>
            <a:r>
              <a:rPr lang="en-US" dirty="0" err="1"/>
              <a:t>EventsWebPart</a:t>
            </a:r>
            <a:r>
              <a:rPr lang="en-US" dirty="0"/>
              <a:t> </a:t>
            </a:r>
          </a:p>
        </p:txBody>
      </p:sp>
      <p:grpSp>
        <p:nvGrpSpPr>
          <p:cNvPr id="2" name="Group 1" descr="rectangle events">
            <a:extLst>
              <a:ext uri="{FF2B5EF4-FFF2-40B4-BE49-F238E27FC236}">
                <a16:creationId xmlns:a16="http://schemas.microsoft.com/office/drawing/2014/main" id="{5FBB6322-08AD-4755-89F1-C0B0AAF2DF2D}"/>
              </a:ext>
            </a:extLst>
          </p:cNvPr>
          <p:cNvGrpSpPr/>
          <p:nvPr/>
        </p:nvGrpSpPr>
        <p:grpSpPr>
          <a:xfrm>
            <a:off x="3996011" y="1311273"/>
            <a:ext cx="5005329" cy="1816036"/>
            <a:chOff x="406185" y="1874453"/>
            <a:chExt cx="5943600" cy="2156460"/>
          </a:xfrm>
        </p:grpSpPr>
        <p:pic>
          <p:nvPicPr>
            <p:cNvPr id="65" name="Picture 64" descr="rectangle&#10;">
              <a:extLst>
                <a:ext uri="{FF2B5EF4-FFF2-40B4-BE49-F238E27FC236}">
                  <a16:creationId xmlns:a16="http://schemas.microsoft.com/office/drawing/2014/main" id="{5D5AB06F-3C9D-495F-B71E-973C3733DC30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06185" y="1874453"/>
              <a:ext cx="5943600" cy="2156460"/>
            </a:xfrm>
            <a:prstGeom prst="rect">
              <a:avLst/>
            </a:prstGeom>
          </p:spPr>
        </p:pic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130C4FA9-F9A6-42DB-97C1-CCD805306649}"/>
                </a:ext>
              </a:extLst>
            </p:cNvPr>
            <p:cNvSpPr/>
            <p:nvPr/>
          </p:nvSpPr>
          <p:spPr>
            <a:xfrm>
              <a:off x="631812" y="3186337"/>
              <a:ext cx="587014" cy="1089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E318330C-2010-4D2F-AFCC-9C522DB14F89}"/>
                </a:ext>
              </a:extLst>
            </p:cNvPr>
            <p:cNvSpPr/>
            <p:nvPr/>
          </p:nvSpPr>
          <p:spPr>
            <a:xfrm>
              <a:off x="1088098" y="2733258"/>
              <a:ext cx="403101" cy="199573"/>
            </a:xfrm>
            <a:prstGeom prst="rect">
              <a:avLst/>
            </a:prstGeom>
            <a:solidFill>
              <a:srgbClr val="A4262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68" name="Text Placeholder 1">
              <a:extLst>
                <a:ext uri="{FF2B5EF4-FFF2-40B4-BE49-F238E27FC236}">
                  <a16:creationId xmlns:a16="http://schemas.microsoft.com/office/drawing/2014/main" id="{8525C32C-9CF3-4E91-AB65-73D5572A1F74}"/>
                </a:ext>
              </a:extLst>
            </p:cNvPr>
            <p:cNvSpPr txBox="1">
              <a:spLocks/>
            </p:cNvSpPr>
            <p:nvPr/>
          </p:nvSpPr>
          <p:spPr>
            <a:xfrm>
              <a:off x="1013605" y="2727198"/>
              <a:ext cx="755258" cy="21671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1036271" rtl="0" eaLnBrk="1" latinLnBrk="0" hangingPunct="1">
                <a:lnSpc>
                  <a:spcPct val="90000"/>
                </a:lnSpc>
                <a:spcBef>
                  <a:spcPts val="1100"/>
                </a:spcBef>
                <a:buFont typeface="Arial" panose="020B0604020202020204" pitchFamily="34" charset="0"/>
                <a:buNone/>
                <a:defRPr lang="en-US" sz="1500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1pPr>
              <a:lvl2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2pPr>
              <a:lvl3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3pPr>
              <a:lvl4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4pPr>
              <a:lvl5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5pPr>
              <a:lvl6pPr marL="276606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898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77190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7482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Add event</a:t>
              </a:r>
              <a:endParaRPr lang="en-US" sz="500" dirty="0">
                <a:solidFill>
                  <a:schemeClr val="bg1"/>
                </a:solidFill>
              </a:endParaRPr>
            </a:p>
          </p:txBody>
        </p:sp>
        <p:sp>
          <p:nvSpPr>
            <p:cNvPr id="69" name="Text Placeholder 1">
              <a:extLst>
                <a:ext uri="{FF2B5EF4-FFF2-40B4-BE49-F238E27FC236}">
                  <a16:creationId xmlns:a16="http://schemas.microsoft.com/office/drawing/2014/main" id="{59ECF2AA-E76D-4DEC-8532-9818DC878407}"/>
                </a:ext>
              </a:extLst>
            </p:cNvPr>
            <p:cNvSpPr txBox="1">
              <a:spLocks/>
            </p:cNvSpPr>
            <p:nvPr/>
          </p:nvSpPr>
          <p:spPr>
            <a:xfrm>
              <a:off x="675467" y="2167010"/>
              <a:ext cx="552089" cy="108990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0" tIns="0" rIns="0" bIns="0" rtlCol="0">
              <a:noAutofit/>
            </a:bodyPr>
            <a:lstStyle>
              <a:lvl1pPr marL="0" indent="0" algn="l" defTabSz="1036271" rtl="0" eaLnBrk="1" latinLnBrk="0" hangingPunct="1">
                <a:lnSpc>
                  <a:spcPct val="90000"/>
                </a:lnSpc>
                <a:spcBef>
                  <a:spcPts val="1100"/>
                </a:spcBef>
                <a:buFont typeface="Arial" panose="020B0604020202020204" pitchFamily="34" charset="0"/>
                <a:buNone/>
                <a:defRPr lang="en-US" sz="1500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1pPr>
              <a:lvl2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2pPr>
              <a:lvl3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3pPr>
              <a:lvl4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4pPr>
              <a:lvl5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5pPr>
              <a:lvl6pPr marL="276606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898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77190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7482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00" dirty="0">
                  <a:latin typeface="Segoe UI" panose="020B0502040204020203" pitchFamily="34" charset="0"/>
                  <a:cs typeface="Segoe UI" panose="020B0502040204020203" pitchFamily="34" charset="0"/>
                </a:rPr>
                <a:t>Add event</a:t>
              </a:r>
              <a:endParaRPr lang="en-US" sz="400" dirty="0"/>
            </a:p>
          </p:txBody>
        </p:sp>
        <p:sp>
          <p:nvSpPr>
            <p:cNvPr id="70" name="Text Placeholder 1">
              <a:extLst>
                <a:ext uri="{FF2B5EF4-FFF2-40B4-BE49-F238E27FC236}">
                  <a16:creationId xmlns:a16="http://schemas.microsoft.com/office/drawing/2014/main" id="{B191F11F-656F-4741-A89E-B0AE2159E009}"/>
                </a:ext>
              </a:extLst>
            </p:cNvPr>
            <p:cNvSpPr txBox="1">
              <a:spLocks/>
            </p:cNvSpPr>
            <p:nvPr/>
          </p:nvSpPr>
          <p:spPr>
            <a:xfrm>
              <a:off x="456393" y="1929646"/>
              <a:ext cx="606182" cy="199573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1036271" rtl="0" eaLnBrk="1" latinLnBrk="0" hangingPunct="1">
                <a:lnSpc>
                  <a:spcPct val="90000"/>
                </a:lnSpc>
                <a:spcBef>
                  <a:spcPts val="1100"/>
                </a:spcBef>
                <a:buFont typeface="Arial" panose="020B0604020202020204" pitchFamily="34" charset="0"/>
                <a:buNone/>
                <a:defRPr lang="en-US" sz="1500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1pPr>
              <a:lvl2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2pPr>
              <a:lvl3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3pPr>
              <a:lvl4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4pPr>
              <a:lvl5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5pPr>
              <a:lvl6pPr marL="276606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898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77190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7482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00" dirty="0">
                  <a:latin typeface="Segoe UI" panose="020B0502040204020203" pitchFamily="34" charset="0"/>
                  <a:cs typeface="Segoe UI" panose="020B0502040204020203" pitchFamily="34" charset="0"/>
                </a:rPr>
                <a:t>Events</a:t>
              </a:r>
              <a:endParaRPr lang="en-US" sz="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465DCE55-9B7B-4B0F-A824-CCFCEA549052}"/>
                </a:ext>
              </a:extLst>
            </p:cNvPr>
            <p:cNvSpPr/>
            <p:nvPr/>
          </p:nvSpPr>
          <p:spPr>
            <a:xfrm>
              <a:off x="631811" y="3465631"/>
              <a:ext cx="1026751" cy="19957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561AD57E-DACD-4E0E-9CBE-D7935981A142}"/>
                </a:ext>
              </a:extLst>
            </p:cNvPr>
            <p:cNvSpPr/>
            <p:nvPr/>
          </p:nvSpPr>
          <p:spPr>
            <a:xfrm>
              <a:off x="2037552" y="3186337"/>
              <a:ext cx="587014" cy="1089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377533F-5A09-4689-8C9A-C67F22E47B1E}"/>
                </a:ext>
              </a:extLst>
            </p:cNvPr>
            <p:cNvSpPr/>
            <p:nvPr/>
          </p:nvSpPr>
          <p:spPr>
            <a:xfrm>
              <a:off x="2037551" y="3465631"/>
              <a:ext cx="1026751" cy="19957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CAFB520-D24F-4178-A6A7-05F5722A3A9E}"/>
                </a:ext>
              </a:extLst>
            </p:cNvPr>
            <p:cNvSpPr/>
            <p:nvPr/>
          </p:nvSpPr>
          <p:spPr>
            <a:xfrm>
              <a:off x="2037552" y="3103068"/>
              <a:ext cx="263948" cy="6164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539C92F6-9672-4A3A-ADD4-44799BCF856D}"/>
                </a:ext>
              </a:extLst>
            </p:cNvPr>
            <p:cNvSpPr/>
            <p:nvPr/>
          </p:nvSpPr>
          <p:spPr>
            <a:xfrm>
              <a:off x="3460425" y="3186337"/>
              <a:ext cx="587014" cy="1089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0F09E37-8C1F-4AA6-A7B7-4D11E832AB82}"/>
                </a:ext>
              </a:extLst>
            </p:cNvPr>
            <p:cNvSpPr/>
            <p:nvPr/>
          </p:nvSpPr>
          <p:spPr>
            <a:xfrm>
              <a:off x="3460424" y="3465631"/>
              <a:ext cx="1026751" cy="19957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DD529B35-CA8D-4993-8433-45837FAE76AC}"/>
                </a:ext>
              </a:extLst>
            </p:cNvPr>
            <p:cNvSpPr/>
            <p:nvPr/>
          </p:nvSpPr>
          <p:spPr>
            <a:xfrm>
              <a:off x="3460425" y="3103068"/>
              <a:ext cx="263948" cy="6164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B3D30BC0-3918-4A15-936B-F20462EC1438}"/>
                </a:ext>
              </a:extLst>
            </p:cNvPr>
            <p:cNvSpPr/>
            <p:nvPr/>
          </p:nvSpPr>
          <p:spPr>
            <a:xfrm>
              <a:off x="3941437" y="2587797"/>
              <a:ext cx="240136" cy="1089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7D29E070-ABF7-4355-80C4-EFB08F81CF86}"/>
                </a:ext>
              </a:extLst>
            </p:cNvPr>
            <p:cNvSpPr/>
            <p:nvPr/>
          </p:nvSpPr>
          <p:spPr>
            <a:xfrm>
              <a:off x="3980543" y="2720405"/>
              <a:ext cx="161925" cy="1089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7830E194-D423-4554-8160-646FCC8A7529}"/>
                </a:ext>
              </a:extLst>
            </p:cNvPr>
            <p:cNvSpPr/>
            <p:nvPr/>
          </p:nvSpPr>
          <p:spPr>
            <a:xfrm>
              <a:off x="4883298" y="3186337"/>
              <a:ext cx="587014" cy="1089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68EC3F6-810F-4D6D-9EEB-139ABD704718}"/>
                </a:ext>
              </a:extLst>
            </p:cNvPr>
            <p:cNvSpPr/>
            <p:nvPr/>
          </p:nvSpPr>
          <p:spPr>
            <a:xfrm>
              <a:off x="4883297" y="3465631"/>
              <a:ext cx="1026751" cy="19957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5DDAF32-0A53-4F59-A0DD-446FB160C80B}"/>
                </a:ext>
              </a:extLst>
            </p:cNvPr>
            <p:cNvSpPr/>
            <p:nvPr/>
          </p:nvSpPr>
          <p:spPr>
            <a:xfrm>
              <a:off x="4883298" y="3103068"/>
              <a:ext cx="263948" cy="6164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7F0B2CE8-400B-40F9-8C89-634A9D5D1425}"/>
                </a:ext>
              </a:extLst>
            </p:cNvPr>
            <p:cNvSpPr/>
            <p:nvPr/>
          </p:nvSpPr>
          <p:spPr>
            <a:xfrm>
              <a:off x="5364310" y="2587797"/>
              <a:ext cx="240136" cy="1089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1BD0D16-80A7-4B1F-BC8E-95791DC81CB4}"/>
                </a:ext>
              </a:extLst>
            </p:cNvPr>
            <p:cNvSpPr/>
            <p:nvPr/>
          </p:nvSpPr>
          <p:spPr>
            <a:xfrm>
              <a:off x="5403416" y="2720405"/>
              <a:ext cx="161925" cy="1089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</a:t>
              </a:r>
            </a:p>
          </p:txBody>
        </p:sp>
        <p:sp>
          <p:nvSpPr>
            <p:cNvPr id="94" name="Text Placeholder 1">
              <a:extLst>
                <a:ext uri="{FF2B5EF4-FFF2-40B4-BE49-F238E27FC236}">
                  <a16:creationId xmlns:a16="http://schemas.microsoft.com/office/drawing/2014/main" id="{409298E2-CC00-415A-8B6E-5C0819D1C77C}"/>
                </a:ext>
              </a:extLst>
            </p:cNvPr>
            <p:cNvSpPr txBox="1">
              <a:spLocks/>
            </p:cNvSpPr>
            <p:nvPr/>
          </p:nvSpPr>
          <p:spPr>
            <a:xfrm>
              <a:off x="5952318" y="2019445"/>
              <a:ext cx="290151" cy="109774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0" tIns="0" rIns="0" bIns="0" rtlCol="0">
              <a:noAutofit/>
            </a:bodyPr>
            <a:lstStyle>
              <a:lvl1pPr marL="0" indent="0" algn="l" defTabSz="1036271" rtl="0" eaLnBrk="1" latinLnBrk="0" hangingPunct="1">
                <a:lnSpc>
                  <a:spcPct val="90000"/>
                </a:lnSpc>
                <a:spcBef>
                  <a:spcPts val="1100"/>
                </a:spcBef>
                <a:buFont typeface="Arial" panose="020B0604020202020204" pitchFamily="34" charset="0"/>
                <a:buNone/>
                <a:defRPr lang="en-US" sz="1500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1pPr>
              <a:lvl2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2pPr>
              <a:lvl3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3pPr>
              <a:lvl4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4pPr>
              <a:lvl5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5pPr>
              <a:lvl6pPr marL="276606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898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77190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7482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00" dirty="0">
                  <a:solidFill>
                    <a:srgbClr val="A4262C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See all</a:t>
              </a:r>
              <a:endParaRPr lang="en-US" sz="400" dirty="0">
                <a:solidFill>
                  <a:srgbClr val="A4262C"/>
                </a:solidFill>
              </a:endParaRPr>
            </a:p>
          </p:txBody>
        </p:sp>
        <p:sp>
          <p:nvSpPr>
            <p:cNvPr id="95" name="Text Placeholder 1">
              <a:extLst>
                <a:ext uri="{FF2B5EF4-FFF2-40B4-BE49-F238E27FC236}">
                  <a16:creationId xmlns:a16="http://schemas.microsoft.com/office/drawing/2014/main" id="{49A741FE-E18F-418C-B72F-5BC666564D5C}"/>
                </a:ext>
              </a:extLst>
            </p:cNvPr>
            <p:cNvSpPr txBox="1">
              <a:spLocks/>
            </p:cNvSpPr>
            <p:nvPr/>
          </p:nvSpPr>
          <p:spPr>
            <a:xfrm>
              <a:off x="2553307" y="2720405"/>
              <a:ext cx="175098" cy="158016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0" tIns="0" rIns="0" bIns="0" rtlCol="0">
              <a:noAutofit/>
            </a:bodyPr>
            <a:lstStyle>
              <a:lvl1pPr marL="0" indent="0" algn="l" defTabSz="1036271" rtl="0" eaLnBrk="1" latinLnBrk="0" hangingPunct="1">
                <a:lnSpc>
                  <a:spcPct val="90000"/>
                </a:lnSpc>
                <a:spcBef>
                  <a:spcPts val="1100"/>
                </a:spcBef>
                <a:buFont typeface="Arial" panose="020B0604020202020204" pitchFamily="34" charset="0"/>
                <a:buNone/>
                <a:defRPr lang="en-US" sz="1500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1pPr>
              <a:lvl2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2pPr>
              <a:lvl3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3pPr>
              <a:lvl4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4pPr>
              <a:lvl5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5pPr>
              <a:lvl6pPr marL="276606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898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77190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7482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01</a:t>
              </a:r>
              <a:endParaRPr lang="en-US" sz="900" b="1" dirty="0"/>
            </a:p>
          </p:txBody>
        </p:sp>
        <p:sp>
          <p:nvSpPr>
            <p:cNvPr id="96" name="Text Placeholder 1">
              <a:extLst>
                <a:ext uri="{FF2B5EF4-FFF2-40B4-BE49-F238E27FC236}">
                  <a16:creationId xmlns:a16="http://schemas.microsoft.com/office/drawing/2014/main" id="{5F7564BC-30D9-4ECE-948C-5B5FE582F9FB}"/>
                </a:ext>
              </a:extLst>
            </p:cNvPr>
            <p:cNvSpPr txBox="1">
              <a:spLocks/>
            </p:cNvSpPr>
            <p:nvPr/>
          </p:nvSpPr>
          <p:spPr>
            <a:xfrm>
              <a:off x="2485476" y="2582963"/>
              <a:ext cx="310760" cy="120412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0" tIns="0" rIns="0" bIns="0" rtlCol="0">
              <a:noAutofit/>
            </a:bodyPr>
            <a:lstStyle>
              <a:lvl1pPr marL="0" indent="0" algn="l" defTabSz="1036271" rtl="0" eaLnBrk="1" latinLnBrk="0" hangingPunct="1">
                <a:lnSpc>
                  <a:spcPct val="90000"/>
                </a:lnSpc>
                <a:spcBef>
                  <a:spcPts val="1100"/>
                </a:spcBef>
                <a:buFont typeface="Arial" panose="020B0604020202020204" pitchFamily="34" charset="0"/>
                <a:buNone/>
                <a:defRPr lang="en-US" sz="1500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1pPr>
              <a:lvl2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2pPr>
              <a:lvl3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3pPr>
              <a:lvl4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 smtClean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4pPr>
              <a:lvl5pPr marL="0" indent="0" algn="l" defTabSz="1036271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None/>
                <a:defRPr lang="en-US" sz="1587" kern="1200" dirty="0">
                  <a:solidFill>
                    <a:schemeClr val="tx1"/>
                  </a:solidFill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defRPr>
              </a:lvl5pPr>
              <a:lvl6pPr marL="276606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26898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77190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74820" indent="-251460" algn="l" defTabSz="1005840" rtl="0" eaLnBrk="1" latinLnBrk="0" hangingPunct="1">
                <a:lnSpc>
                  <a:spcPct val="90000"/>
                </a:lnSpc>
                <a:spcBef>
                  <a:spcPts val="550"/>
                </a:spcBef>
                <a:buFont typeface="Arial" panose="020B0604020202020204" pitchFamily="34" charset="0"/>
                <a:buChar char="•"/>
                <a:defRPr sz="198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600" dirty="0">
                  <a:latin typeface="Segoe UI" panose="020B0502040204020203" pitchFamily="34" charset="0"/>
                  <a:cs typeface="Segoe UI" panose="020B0502040204020203" pitchFamily="34" charset="0"/>
                </a:rPr>
                <a:t>Month</a:t>
              </a:r>
              <a:endParaRPr lang="en-US" sz="600" dirty="0"/>
            </a:p>
          </p:txBody>
        </p:sp>
      </p:grpSp>
      <p:sp>
        <p:nvSpPr>
          <p:cNvPr id="97" name="Text Placeholder 4">
            <a:extLst>
              <a:ext uri="{FF2B5EF4-FFF2-40B4-BE49-F238E27FC236}">
                <a16:creationId xmlns:a16="http://schemas.microsoft.com/office/drawing/2014/main" id="{24A3A963-C67E-4992-A0F0-761B9811F962}"/>
              </a:ext>
            </a:extLst>
          </p:cNvPr>
          <p:cNvSpPr txBox="1">
            <a:spLocks/>
          </p:cNvSpPr>
          <p:nvPr/>
        </p:nvSpPr>
        <p:spPr>
          <a:xfrm>
            <a:off x="213143" y="3615921"/>
            <a:ext cx="3578315" cy="2951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Add photos and images</a:t>
            </a:r>
          </a:p>
        </p:txBody>
      </p:sp>
      <p:sp>
        <p:nvSpPr>
          <p:cNvPr id="98" name="Text Placeholder 4">
            <a:extLst>
              <a:ext uri="{FF2B5EF4-FFF2-40B4-BE49-F238E27FC236}">
                <a16:creationId xmlns:a16="http://schemas.microsoft.com/office/drawing/2014/main" id="{7F0FF51A-6F40-4C7A-9B1A-5AEF1F90AA15}"/>
              </a:ext>
            </a:extLst>
          </p:cNvPr>
          <p:cNvSpPr txBox="1">
            <a:spLocks/>
          </p:cNvSpPr>
          <p:nvPr/>
        </p:nvSpPr>
        <p:spPr>
          <a:xfrm>
            <a:off x="213144" y="4047121"/>
            <a:ext cx="3629796" cy="11214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Make sure your campaign staff is using approved photos and images – share them to your Communications site using the Image Gallery web part so that staff can quickly browse and find the image they need.</a:t>
            </a:r>
          </a:p>
        </p:txBody>
      </p:sp>
      <p:sp>
        <p:nvSpPr>
          <p:cNvPr id="99" name="Text Placeholder 1">
            <a:extLst>
              <a:ext uri="{FF2B5EF4-FFF2-40B4-BE49-F238E27FC236}">
                <a16:creationId xmlns:a16="http://schemas.microsoft.com/office/drawing/2014/main" id="{C1838F5E-DD9E-4093-A8AA-51F198AD5A77}"/>
              </a:ext>
            </a:extLst>
          </p:cNvPr>
          <p:cNvSpPr txBox="1">
            <a:spLocks/>
          </p:cNvSpPr>
          <p:nvPr/>
        </p:nvSpPr>
        <p:spPr>
          <a:xfrm>
            <a:off x="218394" y="5506379"/>
            <a:ext cx="3573064" cy="895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Learn more: </a:t>
            </a:r>
          </a:p>
          <a:p>
            <a:pPr>
              <a:spcBef>
                <a:spcPts val="600"/>
              </a:spcBef>
            </a:pPr>
            <a:r>
              <a:rPr lang="en-US" dirty="0"/>
              <a:t>aka.ms/ImageGalleryWebPart </a:t>
            </a:r>
          </a:p>
        </p:txBody>
      </p:sp>
      <p:sp>
        <p:nvSpPr>
          <p:cNvPr id="110" name="Text Placeholder 3">
            <a:extLst>
              <a:ext uri="{FF2B5EF4-FFF2-40B4-BE49-F238E27FC236}">
                <a16:creationId xmlns:a16="http://schemas.microsoft.com/office/drawing/2014/main" id="{57A39B08-550A-4189-9095-982F6BD0C0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4223" y="6797961"/>
            <a:ext cx="9766688" cy="523220"/>
          </a:xfrm>
        </p:spPr>
        <p:txBody>
          <a:bodyPr/>
          <a:lstStyle/>
          <a:p>
            <a:r>
              <a:rPr lang="en-US" dirty="0"/>
              <a:t>For more information, visit: aka.ms/M365CampaignsComms </a:t>
            </a:r>
          </a:p>
          <a:p>
            <a:endParaRPr lang="en-US" dirty="0"/>
          </a:p>
        </p:txBody>
      </p:sp>
      <p:sp>
        <p:nvSpPr>
          <p:cNvPr id="112" name="Rectangle 111" descr="photo people business">
            <a:extLst>
              <a:ext uri="{FF2B5EF4-FFF2-40B4-BE49-F238E27FC236}">
                <a16:creationId xmlns:a16="http://schemas.microsoft.com/office/drawing/2014/main" id="{459E104C-C35F-49EA-9A55-03A47DAB9F15}"/>
              </a:ext>
            </a:extLst>
          </p:cNvPr>
          <p:cNvSpPr/>
          <p:nvPr/>
        </p:nvSpPr>
        <p:spPr>
          <a:xfrm>
            <a:off x="3996011" y="4133726"/>
            <a:ext cx="1092667" cy="95573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113" name="Rectangle 112" descr="man dashboard photo">
            <a:extLst>
              <a:ext uri="{FF2B5EF4-FFF2-40B4-BE49-F238E27FC236}">
                <a16:creationId xmlns:a16="http://schemas.microsoft.com/office/drawing/2014/main" id="{33C0CA70-122A-4663-BFFA-F5008DB7516F}"/>
              </a:ext>
            </a:extLst>
          </p:cNvPr>
          <p:cNvSpPr/>
          <p:nvPr/>
        </p:nvSpPr>
        <p:spPr>
          <a:xfrm>
            <a:off x="6312895" y="4133726"/>
            <a:ext cx="1092667" cy="95573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114" name="Rectangle 113" descr="office meeting">
            <a:extLst>
              <a:ext uri="{FF2B5EF4-FFF2-40B4-BE49-F238E27FC236}">
                <a16:creationId xmlns:a16="http://schemas.microsoft.com/office/drawing/2014/main" id="{1EE95D9D-E5D5-435E-A3F5-5913B968D1BD}"/>
              </a:ext>
            </a:extLst>
          </p:cNvPr>
          <p:cNvSpPr/>
          <p:nvPr/>
        </p:nvSpPr>
        <p:spPr>
          <a:xfrm>
            <a:off x="7471337" y="4133726"/>
            <a:ext cx="1092667" cy="955732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115" name="Rectangle 114" descr="people with signs">
            <a:extLst>
              <a:ext uri="{FF2B5EF4-FFF2-40B4-BE49-F238E27FC236}">
                <a16:creationId xmlns:a16="http://schemas.microsoft.com/office/drawing/2014/main" id="{D61E65E6-A1C9-4AAB-A14C-5A755819919E}"/>
              </a:ext>
            </a:extLst>
          </p:cNvPr>
          <p:cNvSpPr/>
          <p:nvPr/>
        </p:nvSpPr>
        <p:spPr>
          <a:xfrm>
            <a:off x="8629780" y="4133726"/>
            <a:ext cx="1092667" cy="955732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116" name="Rectangle 115" descr="laptops photo office">
            <a:extLst>
              <a:ext uri="{FF2B5EF4-FFF2-40B4-BE49-F238E27FC236}">
                <a16:creationId xmlns:a16="http://schemas.microsoft.com/office/drawing/2014/main" id="{3293D862-9DF9-460D-BE41-975CC9B72E57}"/>
              </a:ext>
            </a:extLst>
          </p:cNvPr>
          <p:cNvSpPr/>
          <p:nvPr/>
        </p:nvSpPr>
        <p:spPr>
          <a:xfrm>
            <a:off x="5154453" y="4133726"/>
            <a:ext cx="1092667" cy="955732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06F4BD93-C31E-4E28-BE17-C36D027D0B73}"/>
              </a:ext>
            </a:extLst>
          </p:cNvPr>
          <p:cNvSpPr txBox="1">
            <a:spLocks/>
          </p:cNvSpPr>
          <p:nvPr/>
        </p:nvSpPr>
        <p:spPr>
          <a:xfrm>
            <a:off x="147936" y="1311273"/>
            <a:ext cx="3578315" cy="2951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036271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 smtClean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0" indent="0" algn="l" defTabSz="1036271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None/>
              <a:defRPr lang="en-US" sz="1587" kern="1200" dirty="0">
                <a:solidFill>
                  <a:schemeClr val="tx1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Add events</a:t>
            </a:r>
          </a:p>
        </p:txBody>
      </p:sp>
    </p:spTree>
    <p:extLst>
      <p:ext uri="{BB962C8B-B14F-4D97-AF65-F5344CB8AC3E}">
        <p14:creationId xmlns:p14="http://schemas.microsoft.com/office/powerpoint/2010/main" val="3633858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F2F2F"/>
      </a:dk2>
      <a:lt2>
        <a:srgbClr val="D2D2D2"/>
      </a:lt2>
      <a:accent1>
        <a:srgbClr val="0078D4"/>
      </a:accent1>
      <a:accent2>
        <a:srgbClr val="D83B01"/>
      </a:accent2>
      <a:accent3>
        <a:srgbClr val="939393"/>
      </a:accent3>
      <a:accent4>
        <a:srgbClr val="E6E6E6"/>
      </a:accent4>
      <a:accent5>
        <a:srgbClr val="282828"/>
      </a:accent5>
      <a:accent6>
        <a:srgbClr val="505050"/>
      </a:accent6>
      <a:hlink>
        <a:srgbClr val="0078D4"/>
      </a:hlink>
      <a:folHlink>
        <a:srgbClr val="A80000"/>
      </a:folHlink>
    </a:clrScheme>
    <a:fontScheme name="Custom 2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2018_Office_Infographic_Template_Landscape" id="{2373AC63-F5D4-4275-8378-2CF1923FBBF9}" vid="{1C83F58A-A071-48FA-8A1E-FA6A955C80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e0dda82e-b289-4e05-9aeb-93f86458330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B5B5D42C48FF45B4C28AA9097EF523" ma:contentTypeVersion="12" ma:contentTypeDescription="Create a new document." ma:contentTypeScope="" ma:versionID="a1cae6a61e8b002d047ce9f5d6d7b82b">
  <xsd:schema xmlns:xsd="http://www.w3.org/2001/XMLSchema" xmlns:xs="http://www.w3.org/2001/XMLSchema" xmlns:p="http://schemas.microsoft.com/office/2006/metadata/properties" xmlns:ns2="e0dda82e-b289-4e05-9aeb-93f86458330a" xmlns:ns3="217eced2-7123-4e42-bdc9-d83dff0e7b10" targetNamespace="http://schemas.microsoft.com/office/2006/metadata/properties" ma:root="true" ma:fieldsID="737aa4c1c68fbc64f72868ed0c497f2c" ns2:_="" ns3:_="">
    <xsd:import namespace="e0dda82e-b289-4e05-9aeb-93f86458330a"/>
    <xsd:import namespace="217eced2-7123-4e42-bdc9-d83dff0e7b1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dda82e-b289-4e05-9aeb-93f86458330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7eced2-7123-4e42-bdc9-d83dff0e7b10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8668EB-5B88-49AE-9129-1FC8D232F0C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C0630C-3C20-4BD5-89DF-BB2F8578BC42}">
  <ds:schemaRefs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e0dda82e-b289-4e05-9aeb-93f86458330a"/>
    <ds:schemaRef ds:uri="http://purl.org/dc/terms/"/>
    <ds:schemaRef ds:uri="http://schemas.openxmlformats.org/package/2006/metadata/core-properties"/>
    <ds:schemaRef ds:uri="217eced2-7123-4e42-bdc9-d83dff0e7b10"/>
    <ds:schemaRef ds:uri="http://purl.org/dc/dcmitype/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EBB109E-B274-42C2-9A0B-1665A4D5A3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0dda82e-b289-4e05-9aeb-93f86458330a"/>
    <ds:schemaRef ds:uri="217eced2-7123-4e42-bdc9-d83dff0e7b1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2018_Office_Infographic_Template_Landscape</Template>
  <TotalTime>0</TotalTime>
  <Words>384</Words>
  <Application>Microsoft Office PowerPoint</Application>
  <PresentationFormat>Custom</PresentationFormat>
  <Paragraphs>70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Segoe Pro Semibold</vt:lpstr>
      <vt:lpstr>Segoe UI</vt:lpstr>
      <vt:lpstr>Segoe UI Bold</vt:lpstr>
      <vt:lpstr>Segoe UI Semibold</vt:lpstr>
      <vt:lpstr>Office Theme</vt:lpstr>
      <vt:lpstr>Create a communications site for your campaign</vt:lpstr>
      <vt:lpstr>Create the site</vt:lpstr>
      <vt:lpstr>Add a theme and logo</vt:lpstr>
      <vt:lpstr>Add your key information and candidate statement</vt:lpstr>
      <vt:lpstr>Add events and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news?</dc:title>
  <dc:creator/>
  <cp:lastModifiedBy/>
  <cp:revision>24</cp:revision>
  <dcterms:created xsi:type="dcterms:W3CDTF">2018-07-19T23:09:47Z</dcterms:created>
  <dcterms:modified xsi:type="dcterms:W3CDTF">2019-05-28T15:14:27Z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loreenl@microsoft.com</vt:lpwstr>
  </property>
  <property fmtid="{D5CDD505-2E9C-101B-9397-08002B2CF9AE}" pid="5" name="MSIP_Label_f42aa342-8706-4288-bd11-ebb85995028c_SetDate">
    <vt:lpwstr>2018-07-19T23:10:04.0139196Z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0x010100F9B5B5D42C48FF45B4C28AA9097EF523</vt:lpwstr>
  </property>
</Properties>
</file>

<file path=docProps/thumbnail.jpeg>
</file>